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DD83CF-A063-4329-A54A-2DC6D496DA92}" v="3" dt="2025-07-30T19:04:20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60" d="100"/>
          <a:sy n="60" d="100"/>
        </p:scale>
        <p:origin x="2438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antonio rueda" userId="d1cc0ff395481d9b" providerId="LiveId" clId="{F1DD83CF-A063-4329-A54A-2DC6D496DA92}"/>
    <pc:docChg chg="undo custSel delSld modSld">
      <pc:chgData name="jose antonio rueda" userId="d1cc0ff395481d9b" providerId="LiveId" clId="{F1DD83CF-A063-4329-A54A-2DC6D496DA92}" dt="2025-07-30T19:07:57.138" v="267" actId="20577"/>
      <pc:docMkLst>
        <pc:docMk/>
      </pc:docMkLst>
      <pc:sldChg chg="addSp delSp modSp mod">
        <pc:chgData name="jose antonio rueda" userId="d1cc0ff395481d9b" providerId="LiveId" clId="{F1DD83CF-A063-4329-A54A-2DC6D496DA92}" dt="2025-07-30T19:07:57.138" v="267" actId="20577"/>
        <pc:sldMkLst>
          <pc:docMk/>
          <pc:sldMk cId="2481888403" sldId="257"/>
        </pc:sldMkLst>
        <pc:spChg chg="add mod">
          <ac:chgData name="jose antonio rueda" userId="d1cc0ff395481d9b" providerId="LiveId" clId="{F1DD83CF-A063-4329-A54A-2DC6D496DA92}" dt="2025-07-30T19:03:04.083" v="143" actId="1076"/>
          <ac:spMkLst>
            <pc:docMk/>
            <pc:sldMk cId="2481888403" sldId="257"/>
            <ac:spMk id="3" creationId="{A1F4BC21-645F-0CD6-8813-23BFBF0A9067}"/>
          </ac:spMkLst>
        </pc:spChg>
        <pc:spChg chg="mod">
          <ac:chgData name="jose antonio rueda" userId="d1cc0ff395481d9b" providerId="LiveId" clId="{F1DD83CF-A063-4329-A54A-2DC6D496DA92}" dt="2025-07-30T19:07:57.138" v="267" actId="20577"/>
          <ac:spMkLst>
            <pc:docMk/>
            <pc:sldMk cId="2481888403" sldId="257"/>
            <ac:spMk id="4" creationId="{00000000-0000-0000-0000-000000000000}"/>
          </ac:spMkLst>
        </pc:spChg>
        <pc:spChg chg="mod">
          <ac:chgData name="jose antonio rueda" userId="d1cc0ff395481d9b" providerId="LiveId" clId="{F1DD83CF-A063-4329-A54A-2DC6D496DA92}" dt="2025-07-30T19:06:42.135" v="172" actId="1035"/>
          <ac:spMkLst>
            <pc:docMk/>
            <pc:sldMk cId="2481888403" sldId="257"/>
            <ac:spMk id="5" creationId="{00000000-0000-0000-0000-000000000000}"/>
          </ac:spMkLst>
        </pc:spChg>
        <pc:spChg chg="del mod">
          <ac:chgData name="jose antonio rueda" userId="d1cc0ff395481d9b" providerId="LiveId" clId="{F1DD83CF-A063-4329-A54A-2DC6D496DA92}" dt="2025-07-30T19:02:17.778" v="139" actId="478"/>
          <ac:spMkLst>
            <pc:docMk/>
            <pc:sldMk cId="2481888403" sldId="257"/>
            <ac:spMk id="6" creationId="{00000000-0000-0000-0000-000000000000}"/>
          </ac:spMkLst>
        </pc:spChg>
        <pc:spChg chg="del">
          <ac:chgData name="jose antonio rueda" userId="d1cc0ff395481d9b" providerId="LiveId" clId="{F1DD83CF-A063-4329-A54A-2DC6D496DA92}" dt="2025-07-30T19:01:53.612" v="135" actId="478"/>
          <ac:spMkLst>
            <pc:docMk/>
            <pc:sldMk cId="2481888403" sldId="257"/>
            <ac:spMk id="7" creationId="{00000000-0000-0000-0000-000000000000}"/>
          </ac:spMkLst>
        </pc:spChg>
        <pc:spChg chg="add mod">
          <ac:chgData name="jose antonio rueda" userId="d1cc0ff395481d9b" providerId="LiveId" clId="{F1DD83CF-A063-4329-A54A-2DC6D496DA92}" dt="2025-07-30T19:07:50.502" v="266" actId="20577"/>
          <ac:spMkLst>
            <pc:docMk/>
            <pc:sldMk cId="2481888403" sldId="257"/>
            <ac:spMk id="10" creationId="{69ABAABC-1925-9232-0BF8-CC19E42330EF}"/>
          </ac:spMkLst>
        </pc:spChg>
        <pc:spChg chg="add mod">
          <ac:chgData name="jose antonio rueda" userId="d1cc0ff395481d9b" providerId="LiveId" clId="{F1DD83CF-A063-4329-A54A-2DC6D496DA92}" dt="2025-07-30T19:07:05.190" v="180" actId="1035"/>
          <ac:spMkLst>
            <pc:docMk/>
            <pc:sldMk cId="2481888403" sldId="257"/>
            <ac:spMk id="13" creationId="{B42C731C-D626-74A5-AC27-B4B1AA678634}"/>
          </ac:spMkLst>
        </pc:spChg>
        <pc:picChg chg="add mod">
          <ac:chgData name="jose antonio rueda" userId="d1cc0ff395481d9b" providerId="LiveId" clId="{F1DD83CF-A063-4329-A54A-2DC6D496DA92}" dt="2025-07-30T19:03:04.083" v="143" actId="1076"/>
          <ac:picMkLst>
            <pc:docMk/>
            <pc:sldMk cId="2481888403" sldId="257"/>
            <ac:picMk id="9" creationId="{93FDC7D5-A37E-A1C3-8B96-AF70BE4959DB}"/>
          </ac:picMkLst>
        </pc:picChg>
        <pc:picChg chg="mod">
          <ac:chgData name="jose antonio rueda" userId="d1cc0ff395481d9b" providerId="LiveId" clId="{F1DD83CF-A063-4329-A54A-2DC6D496DA92}" dt="2025-07-30T19:03:53.757" v="146" actId="1035"/>
          <ac:picMkLst>
            <pc:docMk/>
            <pc:sldMk cId="2481888403" sldId="257"/>
            <ac:picMk id="11" creationId="{07FF1C5F-B375-460F-9DAC-8919AB63014A}"/>
          </ac:picMkLst>
        </pc:picChg>
        <pc:picChg chg="del">
          <ac:chgData name="jose antonio rueda" userId="d1cc0ff395481d9b" providerId="LiveId" clId="{F1DD83CF-A063-4329-A54A-2DC6D496DA92}" dt="2025-07-30T19:02:23.524" v="140" actId="478"/>
          <ac:picMkLst>
            <pc:docMk/>
            <pc:sldMk cId="2481888403" sldId="257"/>
            <ac:picMk id="12" creationId="{4AE15B51-0966-4AB7-9397-18E445DF040F}"/>
          </ac:picMkLst>
        </pc:picChg>
        <pc:picChg chg="add mod">
          <ac:chgData name="jose antonio rueda" userId="d1cc0ff395481d9b" providerId="LiveId" clId="{F1DD83CF-A063-4329-A54A-2DC6D496DA92}" dt="2025-07-30T19:05:32.999" v="164" actId="1076"/>
          <ac:picMkLst>
            <pc:docMk/>
            <pc:sldMk cId="2481888403" sldId="257"/>
            <ac:picMk id="15" creationId="{2A1717DE-0657-E715-2E5D-A35DDD6ACDF7}"/>
          </ac:picMkLst>
        </pc:picChg>
        <pc:cxnChg chg="mod">
          <ac:chgData name="jose antonio rueda" userId="d1cc0ff395481d9b" providerId="LiveId" clId="{F1DD83CF-A063-4329-A54A-2DC6D496DA92}" dt="2025-07-30T19:06:59.577" v="176" actId="1035"/>
          <ac:cxnSpMkLst>
            <pc:docMk/>
            <pc:sldMk cId="2481888403" sldId="257"/>
            <ac:cxnSpMk id="8" creationId="{00000000-0000-0000-0000-000000000000}"/>
          </ac:cxnSpMkLst>
        </pc:cxnChg>
        <pc:cxnChg chg="add del mod">
          <ac:chgData name="jose antonio rueda" userId="d1cc0ff395481d9b" providerId="LiveId" clId="{F1DD83CF-A063-4329-A54A-2DC6D496DA92}" dt="2025-07-30T19:04:48.321" v="156" actId="478"/>
          <ac:cxnSpMkLst>
            <pc:docMk/>
            <pc:sldMk cId="2481888403" sldId="257"/>
            <ac:cxnSpMk id="14" creationId="{DB4C108C-F8B0-5E5A-F904-79C843C957A4}"/>
          </ac:cxnSpMkLst>
        </pc:cxnChg>
      </pc:sldChg>
      <pc:sldChg chg="del">
        <pc:chgData name="jose antonio rueda" userId="d1cc0ff395481d9b" providerId="LiveId" clId="{F1DD83CF-A063-4329-A54A-2DC6D496DA92}" dt="2025-07-30T19:05:57.016" v="166" actId="47"/>
        <pc:sldMkLst>
          <pc:docMk/>
          <pc:sldMk cId="635732332" sldId="258"/>
        </pc:sldMkLst>
      </pc:sldChg>
      <pc:sldChg chg="del">
        <pc:chgData name="jose antonio rueda" userId="d1cc0ff395481d9b" providerId="LiveId" clId="{F1DD83CF-A063-4329-A54A-2DC6D496DA92}" dt="2025-07-30T19:05:58.255" v="167" actId="47"/>
        <pc:sldMkLst>
          <pc:docMk/>
          <pc:sldMk cId="339016170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67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05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552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87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122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75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201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2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136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21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389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5E0EC-5593-4232-A955-1212A77A5102}" type="datetimeFigureOut">
              <a:rPr lang="es-MX" smtClean="0"/>
              <a:t>30/07/2025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350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3199" y="189459"/>
            <a:ext cx="648546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RECIBO MANTENIMIENTO (NOMBRE INMUEBLE)</a:t>
            </a:r>
          </a:p>
          <a:p>
            <a:pPr algn="ctr"/>
            <a:endParaRPr lang="es-MX" sz="800" b="1" dirty="0"/>
          </a:p>
          <a:p>
            <a:r>
              <a:rPr lang="es-MX" sz="1400" dirty="0"/>
              <a:t> No</a:t>
            </a:r>
            <a:r>
              <a:rPr lang="es-MX" sz="1400" u="sng" dirty="0"/>
              <a:t>.  </a:t>
            </a:r>
            <a:r>
              <a:rPr lang="es-MX" sz="1400" b="1" u="sng" dirty="0"/>
              <a:t>______</a:t>
            </a:r>
            <a:r>
              <a:rPr lang="es-MX" sz="1400" dirty="0"/>
              <a:t>			                        Bueno por </a:t>
            </a:r>
            <a:r>
              <a:rPr lang="es-MX" sz="1400" b="1" u="sng" dirty="0"/>
              <a:t>$ ________________</a:t>
            </a:r>
            <a:r>
              <a:rPr lang="es-MX" sz="1400" u="sng" dirty="0"/>
              <a:t>.</a:t>
            </a:r>
          </a:p>
          <a:p>
            <a:r>
              <a:rPr lang="en-US" sz="1400" dirty="0"/>
              <a:t>MENSUALIDAD</a:t>
            </a:r>
            <a:r>
              <a:rPr lang="en-US" sz="1400"/>
              <a:t>:</a:t>
            </a:r>
            <a:r>
              <a:rPr lang="en-US" sz="1400" b="1"/>
              <a:t>  </a:t>
            </a:r>
            <a:r>
              <a:rPr lang="en-US" sz="1400" b="1" u="sng"/>
              <a:t>______________________</a:t>
            </a:r>
            <a:endParaRPr lang="es-MX" sz="1400" b="1" u="sng" dirty="0"/>
          </a:p>
          <a:p>
            <a:r>
              <a:rPr lang="es-MX" sz="1400" dirty="0"/>
              <a:t> </a:t>
            </a:r>
          </a:p>
          <a:p>
            <a:r>
              <a:rPr lang="es-MX" sz="1400" dirty="0"/>
              <a:t>Recibí del SEÑOR(A)___________________________</a:t>
            </a:r>
            <a:r>
              <a:rPr lang="es-MX" sz="1400" b="1" dirty="0"/>
              <a:t> </a:t>
            </a:r>
            <a:r>
              <a:rPr lang="es-MX" sz="1400" dirty="0"/>
              <a:t>la cantidad de </a:t>
            </a:r>
            <a:r>
              <a:rPr lang="es-MX" sz="1400" b="1" dirty="0"/>
              <a:t>$ __________(pesos 00/100 M.N.)</a:t>
            </a:r>
            <a:r>
              <a:rPr lang="es-MX" sz="1400" dirty="0"/>
              <a:t>, por concepto de pago de cuota de mantenimiento del Departamento en renta ubicado en _______________________________________________________</a:t>
            </a:r>
          </a:p>
          <a:p>
            <a:r>
              <a:rPr lang="es-MX" sz="1400" dirty="0"/>
              <a:t>_____________________________________________________________________ correspondientes a la mensualidad que se indica.</a:t>
            </a:r>
            <a:endParaRPr lang="es-MX" sz="1400" b="1" u="sng" dirty="0"/>
          </a:p>
          <a:p>
            <a:r>
              <a:rPr lang="es-MX" sz="1400" dirty="0"/>
              <a:t> </a:t>
            </a:r>
          </a:p>
          <a:p>
            <a:r>
              <a:rPr lang="es-MX" sz="1400" dirty="0"/>
              <a:t>En la ciudad de Cancún, Q. Roo,  y que corresponden al pago en tiempo de los 5 primeros días hábiles de cada mes, y de acuerdo a condiciones legales del Contrato de Arrendamiento suscrito entre ambas partes.</a:t>
            </a:r>
          </a:p>
          <a:p>
            <a:endParaRPr lang="es-MX" sz="800" dirty="0"/>
          </a:p>
          <a:p>
            <a:endParaRPr lang="es-MX" sz="800" b="1" dirty="0"/>
          </a:p>
          <a:p>
            <a:r>
              <a:rPr lang="es-MX" sz="1400" b="1" dirty="0"/>
              <a:t>RECIBÍ DE CONFORMIDAD	      FECHA DE ENTREGA___________________.</a:t>
            </a:r>
          </a:p>
          <a:p>
            <a:r>
              <a:rPr lang="es-MX" sz="1400" dirty="0"/>
              <a:t>_________________________</a:t>
            </a:r>
          </a:p>
          <a:p>
            <a:endParaRPr lang="es-MX" sz="800" b="1" dirty="0"/>
          </a:p>
          <a:p>
            <a:r>
              <a:rPr lang="es-MX" sz="1400" dirty="0"/>
              <a:t>ARRENDATARIO 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199" y="65919"/>
            <a:ext cx="6485467" cy="4470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0" y="4594424"/>
            <a:ext cx="68580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>
            <a:extLst>
              <a:ext uri="{FF2B5EF4-FFF2-40B4-BE49-F238E27FC236}">
                <a16:creationId xmlns:a16="http://schemas.microsoft.com/office/drawing/2014/main" id="{07FF1C5F-B375-460F-9DAC-8919AB6301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29432" y="4093029"/>
            <a:ext cx="1168658" cy="319314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69ABAABC-1925-9232-0BF8-CC19E42330EF}"/>
              </a:ext>
            </a:extLst>
          </p:cNvPr>
          <p:cNvSpPr/>
          <p:nvPr/>
        </p:nvSpPr>
        <p:spPr>
          <a:xfrm>
            <a:off x="210457" y="4797746"/>
            <a:ext cx="648546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RECIBO MANTENIMIENTO (NOMBRE INMUEBLE)</a:t>
            </a:r>
          </a:p>
          <a:p>
            <a:pPr algn="ctr"/>
            <a:endParaRPr lang="es-MX" sz="800" b="1" dirty="0"/>
          </a:p>
          <a:p>
            <a:r>
              <a:rPr lang="es-MX" sz="1400" dirty="0"/>
              <a:t> No</a:t>
            </a:r>
            <a:r>
              <a:rPr lang="es-MX" sz="1400" u="sng" dirty="0"/>
              <a:t>.  </a:t>
            </a:r>
            <a:r>
              <a:rPr lang="es-MX" sz="1400" b="1" u="sng" dirty="0"/>
              <a:t>______</a:t>
            </a:r>
            <a:r>
              <a:rPr lang="es-MX" sz="1400" dirty="0"/>
              <a:t>			                        Bueno por </a:t>
            </a:r>
            <a:r>
              <a:rPr lang="es-MX" sz="1400" b="1" u="sng" dirty="0"/>
              <a:t>$ ________________</a:t>
            </a:r>
            <a:r>
              <a:rPr lang="es-MX" sz="1400" u="sng" dirty="0"/>
              <a:t>.</a:t>
            </a:r>
          </a:p>
          <a:p>
            <a:r>
              <a:rPr lang="en-US" sz="1400" dirty="0"/>
              <a:t>MENSUALIDAD:</a:t>
            </a:r>
            <a:r>
              <a:rPr lang="en-US" sz="1400" b="1" dirty="0"/>
              <a:t>  </a:t>
            </a:r>
            <a:r>
              <a:rPr lang="en-US" sz="1400" b="1" u="sng" dirty="0"/>
              <a:t>_______________________</a:t>
            </a:r>
            <a:endParaRPr lang="es-MX" sz="1400" b="1" u="sng" dirty="0"/>
          </a:p>
          <a:p>
            <a:r>
              <a:rPr lang="es-MX" sz="1400" dirty="0"/>
              <a:t> </a:t>
            </a:r>
          </a:p>
          <a:p>
            <a:r>
              <a:rPr lang="es-MX" sz="1400" dirty="0"/>
              <a:t>Recibí del SEÑOR(A)___________________________</a:t>
            </a:r>
            <a:r>
              <a:rPr lang="es-MX" sz="1400" b="1" dirty="0"/>
              <a:t> </a:t>
            </a:r>
            <a:r>
              <a:rPr lang="es-MX" sz="1400" dirty="0"/>
              <a:t>la cantidad de </a:t>
            </a:r>
            <a:r>
              <a:rPr lang="es-MX" sz="1400" b="1" dirty="0"/>
              <a:t>$ __________(pesos 00/100 M.N.)</a:t>
            </a:r>
            <a:r>
              <a:rPr lang="es-MX" sz="1400" dirty="0"/>
              <a:t>, por concepto de pago de cuota de mantenimiento del Departamento en renta ubicado en _______________________________________________________</a:t>
            </a:r>
          </a:p>
          <a:p>
            <a:r>
              <a:rPr lang="es-MX" sz="1400" dirty="0"/>
              <a:t>_____________________________________________________________________ correspondientes a la mensualidad que se indica.</a:t>
            </a:r>
            <a:endParaRPr lang="es-MX" sz="1400" b="1" u="sng" dirty="0"/>
          </a:p>
          <a:p>
            <a:r>
              <a:rPr lang="es-MX" sz="1400" dirty="0"/>
              <a:t> </a:t>
            </a:r>
          </a:p>
          <a:p>
            <a:r>
              <a:rPr lang="es-MX" sz="1400" dirty="0"/>
              <a:t>En la ciudad de Cancún, Q. Roo,  y que corresponden al pago en tiempo de los 5 primeros días hábiles de cada mes, y de acuerdo a condiciones legales del Contrato de Arrendamiento suscrito entre ambas partes.</a:t>
            </a:r>
          </a:p>
          <a:p>
            <a:endParaRPr lang="es-MX" sz="800" dirty="0"/>
          </a:p>
          <a:p>
            <a:endParaRPr lang="es-MX" sz="800" b="1" dirty="0"/>
          </a:p>
          <a:p>
            <a:r>
              <a:rPr lang="es-MX" sz="1400" b="1" dirty="0"/>
              <a:t>RECIBÍ DE CONFORMIDAD	      FECHA DE ENTREGA___________________.</a:t>
            </a:r>
          </a:p>
          <a:p>
            <a:r>
              <a:rPr lang="es-MX" sz="1400" dirty="0"/>
              <a:t>_________________________</a:t>
            </a:r>
          </a:p>
          <a:p>
            <a:endParaRPr lang="es-MX" sz="800" b="1" dirty="0"/>
          </a:p>
          <a:p>
            <a:r>
              <a:rPr lang="es-MX" sz="1400" dirty="0"/>
              <a:t>ARRENDATARIO </a:t>
            </a:r>
          </a:p>
          <a:p>
            <a:r>
              <a:rPr lang="es-MX" sz="1400" dirty="0"/>
              <a:t> 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B42C731C-D626-74A5-AC27-B4B1AA678634}"/>
              </a:ext>
            </a:extLst>
          </p:cNvPr>
          <p:cNvSpPr/>
          <p:nvPr/>
        </p:nvSpPr>
        <p:spPr>
          <a:xfrm>
            <a:off x="210457" y="4661506"/>
            <a:ext cx="6485467" cy="44316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2A1717DE-0657-E715-2E5D-A35DDD6ACD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67318" y="8599716"/>
            <a:ext cx="1168658" cy="31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88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235</Words>
  <Application>Microsoft Office PowerPoint</Application>
  <PresentationFormat>Presentación en pantalla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</dc:creator>
  <cp:lastModifiedBy>jose antonio rueda</cp:lastModifiedBy>
  <cp:revision>23</cp:revision>
  <cp:lastPrinted>2016-10-31T17:39:38Z</cp:lastPrinted>
  <dcterms:created xsi:type="dcterms:W3CDTF">2015-11-17T20:15:15Z</dcterms:created>
  <dcterms:modified xsi:type="dcterms:W3CDTF">2025-07-30T19:08:03Z</dcterms:modified>
</cp:coreProperties>
</file>