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53" d="100"/>
          <a:sy n="53" d="100"/>
        </p:scale>
        <p:origin x="2602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567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2056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5524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987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122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75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201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29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136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21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389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5E0EC-5593-4232-A955-1212A77A5102}" type="datetimeFigureOut">
              <a:rPr lang="es-MX" smtClean="0"/>
              <a:t>26/08/2025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9AB56-98E6-4BC1-B82A-C47D6641A9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350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3199" y="118533"/>
            <a:ext cx="6451601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/>
              <a:t>RECIBO APARTADO  </a:t>
            </a:r>
          </a:p>
          <a:p>
            <a:endParaRPr lang="es-MX" sz="1400" dirty="0"/>
          </a:p>
          <a:p>
            <a:r>
              <a:rPr lang="es-MX" sz="1400" dirty="0"/>
              <a:t> No.________</a:t>
            </a:r>
            <a:endParaRPr lang="es-MX" sz="1400" u="sng" dirty="0"/>
          </a:p>
          <a:p>
            <a:r>
              <a:rPr lang="es-MX" sz="1400" dirty="0"/>
              <a:t>			                        Bueno por $__________________.</a:t>
            </a:r>
            <a:endParaRPr lang="es-MX" sz="1400" u="sng" dirty="0"/>
          </a:p>
          <a:p>
            <a:endParaRPr lang="es-MX" sz="1400" dirty="0"/>
          </a:p>
          <a:p>
            <a:r>
              <a:rPr lang="es-MX" sz="1400" dirty="0"/>
              <a:t>Recibí del señor(a) ____________________________________________________ </a:t>
            </a:r>
          </a:p>
          <a:p>
            <a:r>
              <a:rPr lang="es-MX" sz="1400" dirty="0"/>
              <a:t>la cantidad de $___________________________________</a:t>
            </a:r>
            <a:r>
              <a:rPr lang="es-MX" sz="1400" b="1" dirty="0"/>
              <a:t> 00/100 M.N.)</a:t>
            </a:r>
            <a:r>
              <a:rPr lang="es-MX" sz="1400" dirty="0"/>
              <a:t>, por concepto de </a:t>
            </a:r>
            <a:r>
              <a:rPr lang="es-MX" sz="1400" b="1" dirty="0"/>
              <a:t>APARTADO DEL INMUEBLE </a:t>
            </a:r>
            <a:r>
              <a:rPr lang="es-MX" sz="1400" dirty="0"/>
              <a:t>ubicado en:  __________________________________________________________________________________________________________________________________________________________________________________________________________________.</a:t>
            </a:r>
            <a:endParaRPr lang="es-MX" sz="1400" b="1" u="sng" dirty="0">
              <a:solidFill>
                <a:schemeClr val="bg1"/>
              </a:solidFill>
            </a:endParaRPr>
          </a:p>
          <a:p>
            <a:r>
              <a:rPr lang="es-MX" sz="1400" dirty="0"/>
              <a:t> En la Ciudad de Cancún, Quintana Roo, a</a:t>
            </a:r>
            <a:r>
              <a:rPr lang="es-MX" sz="1400" dirty="0">
                <a:solidFill>
                  <a:schemeClr val="bg1"/>
                </a:solidFill>
              </a:rPr>
              <a:t> </a:t>
            </a:r>
            <a:r>
              <a:rPr lang="es-MX" sz="1400" dirty="0"/>
              <a:t>____ de______________ de __________.</a:t>
            </a:r>
            <a:r>
              <a:rPr lang="es-MX" sz="1400" dirty="0">
                <a:solidFill>
                  <a:schemeClr val="bg1"/>
                </a:solidFill>
              </a:rPr>
              <a:t>es de cada mes, y de acuerdo a condiciones legales del Contrato de Arrendamiento suscrito entre ambas a</a:t>
            </a:r>
            <a:endParaRPr lang="es-MX" sz="800" dirty="0">
              <a:solidFill>
                <a:schemeClr val="bg1"/>
              </a:solidFill>
            </a:endParaRPr>
          </a:p>
          <a:p>
            <a:r>
              <a:rPr lang="es-MX" sz="1400" b="1" dirty="0">
                <a:solidFill>
                  <a:schemeClr val="bg1"/>
                </a:solidFill>
              </a:rPr>
              <a:t>						</a:t>
            </a:r>
          </a:p>
          <a:p>
            <a:r>
              <a:rPr lang="es-MX" sz="1400" b="1" dirty="0"/>
              <a:t>  RECIBÍ DE CONFORMIDAD	      FECHA DE ENTREGA: </a:t>
            </a:r>
            <a:r>
              <a:rPr lang="es-MX" sz="1400" dirty="0"/>
              <a:t>___________________</a:t>
            </a:r>
            <a:r>
              <a:rPr lang="es-MX" sz="1400" b="1" dirty="0"/>
              <a:t>.</a:t>
            </a:r>
          </a:p>
          <a:p>
            <a:endParaRPr lang="es-MX" sz="1400" dirty="0"/>
          </a:p>
          <a:p>
            <a:endParaRPr lang="es-MX" sz="1400" dirty="0"/>
          </a:p>
          <a:p>
            <a:r>
              <a:rPr lang="es-MX" sz="1400" dirty="0"/>
              <a:t>_______________________</a:t>
            </a:r>
          </a:p>
          <a:p>
            <a:endParaRPr lang="es-MX" sz="1400" dirty="0"/>
          </a:p>
          <a:p>
            <a:r>
              <a:rPr lang="es-MX" sz="14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69335" y="118533"/>
            <a:ext cx="6519332" cy="4470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169333" y="4587165"/>
            <a:ext cx="6519333" cy="4470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BEB06E4-D2CE-414C-975A-1EF46F19A6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6936" y="3976347"/>
            <a:ext cx="1487553" cy="48162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F5A2AF2-7548-44A0-BE59-BD9AC5E54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9498" y="8386230"/>
            <a:ext cx="1487553" cy="481626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B16FBA81-0CBE-4E2B-B094-8FD9D45465E6}"/>
              </a:ext>
            </a:extLst>
          </p:cNvPr>
          <p:cNvSpPr/>
          <p:nvPr/>
        </p:nvSpPr>
        <p:spPr>
          <a:xfrm>
            <a:off x="169332" y="4588006"/>
            <a:ext cx="6519333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/>
              <a:t>RECIBO APARTADO  </a:t>
            </a:r>
          </a:p>
          <a:p>
            <a:endParaRPr lang="es-MX" sz="1400" dirty="0"/>
          </a:p>
          <a:p>
            <a:r>
              <a:rPr lang="es-MX" sz="1400" dirty="0"/>
              <a:t> No._______.</a:t>
            </a:r>
            <a:endParaRPr lang="es-MX" sz="1400" u="sng" dirty="0"/>
          </a:p>
          <a:p>
            <a:r>
              <a:rPr lang="es-MX" sz="1400" dirty="0"/>
              <a:t>			                        Bueno por $__________________.</a:t>
            </a:r>
            <a:endParaRPr lang="es-MX" sz="1400" u="sng" dirty="0"/>
          </a:p>
          <a:p>
            <a:endParaRPr lang="es-MX" sz="1400" dirty="0"/>
          </a:p>
          <a:p>
            <a:r>
              <a:rPr lang="es-MX" sz="1400" dirty="0"/>
              <a:t>Recibí del </a:t>
            </a:r>
            <a:r>
              <a:rPr lang="es-MX" sz="1400"/>
              <a:t>señor(a) </a:t>
            </a:r>
            <a:r>
              <a:rPr lang="es-MX" sz="1400" dirty="0"/>
              <a:t>____________________________________________________ </a:t>
            </a:r>
          </a:p>
          <a:p>
            <a:r>
              <a:rPr lang="es-MX" sz="1400" dirty="0"/>
              <a:t>la cantidad de $___________________________________</a:t>
            </a:r>
            <a:r>
              <a:rPr lang="es-MX" sz="1400" b="1" dirty="0"/>
              <a:t>. 00/100 M.N.)</a:t>
            </a:r>
            <a:r>
              <a:rPr lang="es-MX" sz="1400" dirty="0"/>
              <a:t>, por concepto de </a:t>
            </a:r>
            <a:r>
              <a:rPr lang="es-MX" sz="1400" b="1" dirty="0"/>
              <a:t>APARTADO DEL INMUEBLE </a:t>
            </a:r>
            <a:r>
              <a:rPr lang="es-MX" sz="1400" dirty="0"/>
              <a:t>ubicado en:  __________________________________________________________________________________________________________________________________________________________________________________________________________________.</a:t>
            </a:r>
            <a:endParaRPr lang="es-MX" sz="1400" b="1" u="sng" dirty="0">
              <a:solidFill>
                <a:schemeClr val="bg1"/>
              </a:solidFill>
            </a:endParaRPr>
          </a:p>
          <a:p>
            <a:r>
              <a:rPr lang="es-MX" sz="1400" dirty="0"/>
              <a:t> En la Ciudad de Cancún, Quintana Roo, a</a:t>
            </a:r>
            <a:r>
              <a:rPr lang="es-MX" sz="1400" dirty="0">
                <a:solidFill>
                  <a:schemeClr val="bg1"/>
                </a:solidFill>
              </a:rPr>
              <a:t> </a:t>
            </a:r>
            <a:r>
              <a:rPr lang="es-MX" sz="1400" dirty="0"/>
              <a:t>____ de_______________ de __________.</a:t>
            </a:r>
            <a:r>
              <a:rPr lang="es-MX" sz="1400" dirty="0">
                <a:solidFill>
                  <a:schemeClr val="bg1"/>
                </a:solidFill>
              </a:rPr>
              <a:t>es de cada mes, y de acuerdo a condiciones legales del Contrato de Arrendamiento suscrito entre ambas a</a:t>
            </a:r>
            <a:endParaRPr lang="es-MX" sz="800" dirty="0">
              <a:solidFill>
                <a:schemeClr val="bg1"/>
              </a:solidFill>
            </a:endParaRPr>
          </a:p>
          <a:p>
            <a:r>
              <a:rPr lang="es-MX" sz="1400" b="1" dirty="0">
                <a:solidFill>
                  <a:schemeClr val="bg1"/>
                </a:solidFill>
              </a:rPr>
              <a:t>						</a:t>
            </a:r>
          </a:p>
          <a:p>
            <a:r>
              <a:rPr lang="es-MX" sz="1400" b="1" dirty="0"/>
              <a:t>  RECIBÍ DE CONFORMIDAD	      FECHA DE ENTREGA: </a:t>
            </a:r>
            <a:r>
              <a:rPr lang="es-MX" sz="1400" dirty="0"/>
              <a:t>___________________</a:t>
            </a:r>
            <a:r>
              <a:rPr lang="es-MX" sz="1400" b="1" dirty="0"/>
              <a:t>.</a:t>
            </a:r>
          </a:p>
          <a:p>
            <a:endParaRPr lang="es-MX" sz="1400" dirty="0"/>
          </a:p>
          <a:p>
            <a:endParaRPr lang="es-MX" sz="1400" dirty="0"/>
          </a:p>
          <a:p>
            <a:r>
              <a:rPr lang="es-MX" sz="1400" dirty="0"/>
              <a:t>_______________________</a:t>
            </a:r>
          </a:p>
          <a:p>
            <a:endParaRPr lang="es-MX" sz="1400" dirty="0"/>
          </a:p>
          <a:p>
            <a:r>
              <a:rPr lang="es-MX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3804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491</TotalTime>
  <Words>184</Words>
  <Application>Microsoft Office PowerPoint</Application>
  <PresentationFormat>Presentación en pantalla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</dc:creator>
  <cp:lastModifiedBy>jose antonio rueda</cp:lastModifiedBy>
  <cp:revision>28</cp:revision>
  <cp:lastPrinted>2017-01-29T16:46:15Z</cp:lastPrinted>
  <dcterms:created xsi:type="dcterms:W3CDTF">2015-11-17T20:15:15Z</dcterms:created>
  <dcterms:modified xsi:type="dcterms:W3CDTF">2025-08-26T16:59:38Z</dcterms:modified>
</cp:coreProperties>
</file>