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4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94B0589-8F61-48AF-98BF-E4E1C4A0FE8F}" v="10" dt="2025-08-26T18:48:11.36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>
        <p:scale>
          <a:sx n="80" d="100"/>
          <a:sy n="80" d="100"/>
        </p:scale>
        <p:origin x="274" y="-2866"/>
      </p:cViewPr>
      <p:guideLst>
        <p:guide orient="horz" pos="384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se antonio rueda" userId="d1cc0ff395481d9b" providerId="LiveId" clId="{B94B0589-8F61-48AF-98BF-E4E1C4A0FE8F}"/>
    <pc:docChg chg="undo custSel addSld delSld modSld">
      <pc:chgData name="jose antonio rueda" userId="d1cc0ff395481d9b" providerId="LiveId" clId="{B94B0589-8F61-48AF-98BF-E4E1C4A0FE8F}" dt="2025-08-26T18:48:11.360" v="144"/>
      <pc:docMkLst>
        <pc:docMk/>
      </pc:docMkLst>
      <pc:sldChg chg="addSp delSp modSp mod">
        <pc:chgData name="jose antonio rueda" userId="d1cc0ff395481d9b" providerId="LiveId" clId="{B94B0589-8F61-48AF-98BF-E4E1C4A0FE8F}" dt="2025-08-26T18:46:28.764" v="126" actId="1035"/>
        <pc:sldMkLst>
          <pc:docMk/>
          <pc:sldMk cId="655315758" sldId="256"/>
        </pc:sldMkLst>
        <pc:spChg chg="add del mod">
          <ac:chgData name="jose antonio rueda" userId="d1cc0ff395481d9b" providerId="LiveId" clId="{B94B0589-8F61-48AF-98BF-E4E1C4A0FE8F}" dt="2025-08-26T18:40:18.686" v="4"/>
          <ac:spMkLst>
            <pc:docMk/>
            <pc:sldMk cId="655315758" sldId="256"/>
            <ac:spMk id="2" creationId="{A1C9A682-0A7E-7390-8504-5D20595F6CD4}"/>
          </ac:spMkLst>
        </pc:spChg>
        <pc:spChg chg="add mod">
          <ac:chgData name="jose antonio rueda" userId="d1cc0ff395481d9b" providerId="LiveId" clId="{B94B0589-8F61-48AF-98BF-E4E1C4A0FE8F}" dt="2025-08-26T18:46:05.849" v="119" actId="1076"/>
          <ac:spMkLst>
            <pc:docMk/>
            <pc:sldMk cId="655315758" sldId="256"/>
            <ac:spMk id="3" creationId="{B98ACCFB-1B4D-6E54-57C7-2191DF9392E6}"/>
          </ac:spMkLst>
        </pc:spChg>
        <pc:spChg chg="add mod">
          <ac:chgData name="jose antonio rueda" userId="d1cc0ff395481d9b" providerId="LiveId" clId="{B94B0589-8F61-48AF-98BF-E4E1C4A0FE8F}" dt="2025-08-26T18:46:28.764" v="126" actId="1035"/>
          <ac:spMkLst>
            <pc:docMk/>
            <pc:sldMk cId="655315758" sldId="256"/>
            <ac:spMk id="7" creationId="{71090943-BCDC-78AA-1EBF-D7272693E3AE}"/>
          </ac:spMkLst>
        </pc:spChg>
        <pc:picChg chg="mod">
          <ac:chgData name="jose antonio rueda" userId="d1cc0ff395481d9b" providerId="LiveId" clId="{B94B0589-8F61-48AF-98BF-E4E1C4A0FE8F}" dt="2025-08-26T18:44:13.087" v="107" actId="1076"/>
          <ac:picMkLst>
            <pc:docMk/>
            <pc:sldMk cId="655315758" sldId="256"/>
            <ac:picMk id="11" creationId="{9D046D4C-04BC-B155-CE70-535158E30EFD}"/>
          </ac:picMkLst>
        </pc:picChg>
      </pc:sldChg>
      <pc:sldChg chg="addSp delSp modSp mod">
        <pc:chgData name="jose antonio rueda" userId="d1cc0ff395481d9b" providerId="LiveId" clId="{B94B0589-8F61-48AF-98BF-E4E1C4A0FE8F}" dt="2025-08-26T18:47:32.057" v="137"/>
        <pc:sldMkLst>
          <pc:docMk/>
          <pc:sldMk cId="2708675569" sldId="257"/>
        </pc:sldMkLst>
        <pc:spChg chg="add mod">
          <ac:chgData name="jose antonio rueda" userId="d1cc0ff395481d9b" providerId="LiveId" clId="{B94B0589-8F61-48AF-98BF-E4E1C4A0FE8F}" dt="2025-08-26T18:47:32.057" v="137"/>
          <ac:spMkLst>
            <pc:docMk/>
            <pc:sldMk cId="2708675569" sldId="257"/>
            <ac:spMk id="3" creationId="{3881108B-210B-9ACB-E1A7-64F86BF7FA9A}"/>
          </ac:spMkLst>
        </pc:spChg>
        <pc:spChg chg="add mod">
          <ac:chgData name="jose antonio rueda" userId="d1cc0ff395481d9b" providerId="LiveId" clId="{B94B0589-8F61-48AF-98BF-E4E1C4A0FE8F}" dt="2025-08-26T18:47:32.057" v="137"/>
          <ac:spMkLst>
            <pc:docMk/>
            <pc:sldMk cId="2708675569" sldId="257"/>
            <ac:spMk id="7" creationId="{BC710BB7-4B8E-D0EF-A206-08F13187AC97}"/>
          </ac:spMkLst>
        </pc:spChg>
        <pc:picChg chg="add mod">
          <ac:chgData name="jose antonio rueda" userId="d1cc0ff395481d9b" providerId="LiveId" clId="{B94B0589-8F61-48AF-98BF-E4E1C4A0FE8F}" dt="2025-08-26T18:47:32.057" v="137"/>
          <ac:picMkLst>
            <pc:docMk/>
            <pc:sldMk cId="2708675569" sldId="257"/>
            <ac:picMk id="2" creationId="{CB87652B-C51A-7DF9-34D1-7F084937819B}"/>
          </ac:picMkLst>
        </pc:picChg>
        <pc:picChg chg="del mod">
          <ac:chgData name="jose antonio rueda" userId="d1cc0ff395481d9b" providerId="LiveId" clId="{B94B0589-8F61-48AF-98BF-E4E1C4A0FE8F}" dt="2025-08-26T18:46:36.606" v="127" actId="478"/>
          <ac:picMkLst>
            <pc:docMk/>
            <pc:sldMk cId="2708675569" sldId="257"/>
            <ac:picMk id="11" creationId="{FF9FC7A3-D941-3062-F935-FA4EB6AE9136}"/>
          </ac:picMkLst>
        </pc:picChg>
      </pc:sldChg>
      <pc:sldChg chg="addSp delSp modSp mod">
        <pc:chgData name="jose antonio rueda" userId="d1cc0ff395481d9b" providerId="LiveId" clId="{B94B0589-8F61-48AF-98BF-E4E1C4A0FE8F}" dt="2025-08-26T18:47:38.324" v="138"/>
        <pc:sldMkLst>
          <pc:docMk/>
          <pc:sldMk cId="3505038952" sldId="258"/>
        </pc:sldMkLst>
        <pc:spChg chg="add mod">
          <ac:chgData name="jose antonio rueda" userId="d1cc0ff395481d9b" providerId="LiveId" clId="{B94B0589-8F61-48AF-98BF-E4E1C4A0FE8F}" dt="2025-08-26T18:47:38.324" v="138"/>
          <ac:spMkLst>
            <pc:docMk/>
            <pc:sldMk cId="3505038952" sldId="258"/>
            <ac:spMk id="3" creationId="{1AF5F226-0571-A0C8-AB2A-CEBEA0399655}"/>
          </ac:spMkLst>
        </pc:spChg>
        <pc:spChg chg="add mod">
          <ac:chgData name="jose antonio rueda" userId="d1cc0ff395481d9b" providerId="LiveId" clId="{B94B0589-8F61-48AF-98BF-E4E1C4A0FE8F}" dt="2025-08-26T18:47:38.324" v="138"/>
          <ac:spMkLst>
            <pc:docMk/>
            <pc:sldMk cId="3505038952" sldId="258"/>
            <ac:spMk id="7" creationId="{D69D71A6-EF75-104E-C784-B9BEF140C570}"/>
          </ac:spMkLst>
        </pc:spChg>
        <pc:picChg chg="add mod">
          <ac:chgData name="jose antonio rueda" userId="d1cc0ff395481d9b" providerId="LiveId" clId="{B94B0589-8F61-48AF-98BF-E4E1C4A0FE8F}" dt="2025-08-26T18:47:38.324" v="138"/>
          <ac:picMkLst>
            <pc:docMk/>
            <pc:sldMk cId="3505038952" sldId="258"/>
            <ac:picMk id="2" creationId="{853D85C8-5AAD-215B-4263-874CE8687BC6}"/>
          </ac:picMkLst>
        </pc:picChg>
        <pc:picChg chg="del">
          <ac:chgData name="jose antonio rueda" userId="d1cc0ff395481d9b" providerId="LiveId" clId="{B94B0589-8F61-48AF-98BF-E4E1C4A0FE8F}" dt="2025-08-26T18:46:39.924" v="128" actId="478"/>
          <ac:picMkLst>
            <pc:docMk/>
            <pc:sldMk cId="3505038952" sldId="258"/>
            <ac:picMk id="11" creationId="{E5985A58-B1E9-DCA9-3E0F-F92D0C622EE7}"/>
          </ac:picMkLst>
        </pc:picChg>
      </pc:sldChg>
      <pc:sldChg chg="addSp delSp modSp mod">
        <pc:chgData name="jose antonio rueda" userId="d1cc0ff395481d9b" providerId="LiveId" clId="{B94B0589-8F61-48AF-98BF-E4E1C4A0FE8F}" dt="2025-08-26T18:47:44.330" v="139"/>
        <pc:sldMkLst>
          <pc:docMk/>
          <pc:sldMk cId="2637613113" sldId="259"/>
        </pc:sldMkLst>
        <pc:spChg chg="add mod">
          <ac:chgData name="jose antonio rueda" userId="d1cc0ff395481d9b" providerId="LiveId" clId="{B94B0589-8F61-48AF-98BF-E4E1C4A0FE8F}" dt="2025-08-26T18:47:44.330" v="139"/>
          <ac:spMkLst>
            <pc:docMk/>
            <pc:sldMk cId="2637613113" sldId="259"/>
            <ac:spMk id="3" creationId="{CE4D064D-B499-6D0E-72F0-A4FF1A292CD7}"/>
          </ac:spMkLst>
        </pc:spChg>
        <pc:spChg chg="add mod">
          <ac:chgData name="jose antonio rueda" userId="d1cc0ff395481d9b" providerId="LiveId" clId="{B94B0589-8F61-48AF-98BF-E4E1C4A0FE8F}" dt="2025-08-26T18:47:44.330" v="139"/>
          <ac:spMkLst>
            <pc:docMk/>
            <pc:sldMk cId="2637613113" sldId="259"/>
            <ac:spMk id="7" creationId="{FF943207-B1E0-713E-7993-179A3A4DCB94}"/>
          </ac:spMkLst>
        </pc:spChg>
        <pc:picChg chg="add mod">
          <ac:chgData name="jose antonio rueda" userId="d1cc0ff395481d9b" providerId="LiveId" clId="{B94B0589-8F61-48AF-98BF-E4E1C4A0FE8F}" dt="2025-08-26T18:47:44.330" v="139"/>
          <ac:picMkLst>
            <pc:docMk/>
            <pc:sldMk cId="2637613113" sldId="259"/>
            <ac:picMk id="2" creationId="{FCC670DF-ADC4-AD2D-3D79-FD530482E88B}"/>
          </ac:picMkLst>
        </pc:picChg>
        <pc:picChg chg="del">
          <ac:chgData name="jose antonio rueda" userId="d1cc0ff395481d9b" providerId="LiveId" clId="{B94B0589-8F61-48AF-98BF-E4E1C4A0FE8F}" dt="2025-08-26T18:46:44.235" v="129" actId="478"/>
          <ac:picMkLst>
            <pc:docMk/>
            <pc:sldMk cId="2637613113" sldId="259"/>
            <ac:picMk id="11" creationId="{523C079B-892B-0C92-BD6D-632506E2A52C}"/>
          </ac:picMkLst>
        </pc:picChg>
      </pc:sldChg>
      <pc:sldChg chg="addSp delSp modSp mod">
        <pc:chgData name="jose antonio rueda" userId="d1cc0ff395481d9b" providerId="LiveId" clId="{B94B0589-8F61-48AF-98BF-E4E1C4A0FE8F}" dt="2025-08-26T18:47:51.282" v="140"/>
        <pc:sldMkLst>
          <pc:docMk/>
          <pc:sldMk cId="1927597350" sldId="260"/>
        </pc:sldMkLst>
        <pc:spChg chg="add mod">
          <ac:chgData name="jose antonio rueda" userId="d1cc0ff395481d9b" providerId="LiveId" clId="{B94B0589-8F61-48AF-98BF-E4E1C4A0FE8F}" dt="2025-08-26T18:47:51.282" v="140"/>
          <ac:spMkLst>
            <pc:docMk/>
            <pc:sldMk cId="1927597350" sldId="260"/>
            <ac:spMk id="3" creationId="{4F29C20A-9623-6098-C14D-236D638911BD}"/>
          </ac:spMkLst>
        </pc:spChg>
        <pc:spChg chg="add mod">
          <ac:chgData name="jose antonio rueda" userId="d1cc0ff395481d9b" providerId="LiveId" clId="{B94B0589-8F61-48AF-98BF-E4E1C4A0FE8F}" dt="2025-08-26T18:47:51.282" v="140"/>
          <ac:spMkLst>
            <pc:docMk/>
            <pc:sldMk cId="1927597350" sldId="260"/>
            <ac:spMk id="7" creationId="{6F23F424-D2F9-F1C0-1335-162248B08034}"/>
          </ac:spMkLst>
        </pc:spChg>
        <pc:picChg chg="add mod">
          <ac:chgData name="jose antonio rueda" userId="d1cc0ff395481d9b" providerId="LiveId" clId="{B94B0589-8F61-48AF-98BF-E4E1C4A0FE8F}" dt="2025-08-26T18:47:51.282" v="140"/>
          <ac:picMkLst>
            <pc:docMk/>
            <pc:sldMk cId="1927597350" sldId="260"/>
            <ac:picMk id="2" creationId="{43B3E9FA-5279-7EC0-BDE8-3B33BFC1A6F2}"/>
          </ac:picMkLst>
        </pc:picChg>
        <pc:picChg chg="del">
          <ac:chgData name="jose antonio rueda" userId="d1cc0ff395481d9b" providerId="LiveId" clId="{B94B0589-8F61-48AF-98BF-E4E1C4A0FE8F}" dt="2025-08-26T18:46:46.659" v="130" actId="478"/>
          <ac:picMkLst>
            <pc:docMk/>
            <pc:sldMk cId="1927597350" sldId="260"/>
            <ac:picMk id="11" creationId="{C91D8F9D-477C-0A86-92CE-F409CD3E2426}"/>
          </ac:picMkLst>
        </pc:picChg>
      </pc:sldChg>
      <pc:sldChg chg="addSp delSp modSp mod">
        <pc:chgData name="jose antonio rueda" userId="d1cc0ff395481d9b" providerId="LiveId" clId="{B94B0589-8F61-48AF-98BF-E4E1C4A0FE8F}" dt="2025-08-26T18:47:56.425" v="141"/>
        <pc:sldMkLst>
          <pc:docMk/>
          <pc:sldMk cId="2875386351" sldId="261"/>
        </pc:sldMkLst>
        <pc:spChg chg="add mod">
          <ac:chgData name="jose antonio rueda" userId="d1cc0ff395481d9b" providerId="LiveId" clId="{B94B0589-8F61-48AF-98BF-E4E1C4A0FE8F}" dt="2025-08-26T18:47:56.425" v="141"/>
          <ac:spMkLst>
            <pc:docMk/>
            <pc:sldMk cId="2875386351" sldId="261"/>
            <ac:spMk id="3" creationId="{A1C26C78-14B2-C306-9A08-1BAF27241DFC}"/>
          </ac:spMkLst>
        </pc:spChg>
        <pc:spChg chg="add mod">
          <ac:chgData name="jose antonio rueda" userId="d1cc0ff395481d9b" providerId="LiveId" clId="{B94B0589-8F61-48AF-98BF-E4E1C4A0FE8F}" dt="2025-08-26T18:47:56.425" v="141"/>
          <ac:spMkLst>
            <pc:docMk/>
            <pc:sldMk cId="2875386351" sldId="261"/>
            <ac:spMk id="7" creationId="{3A087A4A-8B47-962C-F9A5-6EE88490FE77}"/>
          </ac:spMkLst>
        </pc:spChg>
        <pc:picChg chg="add mod">
          <ac:chgData name="jose antonio rueda" userId="d1cc0ff395481d9b" providerId="LiveId" clId="{B94B0589-8F61-48AF-98BF-E4E1C4A0FE8F}" dt="2025-08-26T18:47:56.425" v="141"/>
          <ac:picMkLst>
            <pc:docMk/>
            <pc:sldMk cId="2875386351" sldId="261"/>
            <ac:picMk id="2" creationId="{EC7E677F-E38A-177F-5800-10E4770D5E51}"/>
          </ac:picMkLst>
        </pc:picChg>
        <pc:picChg chg="del">
          <ac:chgData name="jose antonio rueda" userId="d1cc0ff395481d9b" providerId="LiveId" clId="{B94B0589-8F61-48AF-98BF-E4E1C4A0FE8F}" dt="2025-08-26T18:46:50.060" v="131" actId="478"/>
          <ac:picMkLst>
            <pc:docMk/>
            <pc:sldMk cId="2875386351" sldId="261"/>
            <ac:picMk id="11" creationId="{9C4675D6-2B5E-196D-7FDF-A8D55415F5DB}"/>
          </ac:picMkLst>
        </pc:picChg>
      </pc:sldChg>
      <pc:sldChg chg="addSp delSp modSp mod">
        <pc:chgData name="jose antonio rueda" userId="d1cc0ff395481d9b" providerId="LiveId" clId="{B94B0589-8F61-48AF-98BF-E4E1C4A0FE8F}" dt="2025-08-26T18:48:02.012" v="142"/>
        <pc:sldMkLst>
          <pc:docMk/>
          <pc:sldMk cId="1570329640" sldId="262"/>
        </pc:sldMkLst>
        <pc:spChg chg="add mod">
          <ac:chgData name="jose antonio rueda" userId="d1cc0ff395481d9b" providerId="LiveId" clId="{B94B0589-8F61-48AF-98BF-E4E1C4A0FE8F}" dt="2025-08-26T18:48:02.012" v="142"/>
          <ac:spMkLst>
            <pc:docMk/>
            <pc:sldMk cId="1570329640" sldId="262"/>
            <ac:spMk id="3" creationId="{40CEEEBD-4A2E-9009-940F-A3FFC759681D}"/>
          </ac:spMkLst>
        </pc:spChg>
        <pc:spChg chg="add mod">
          <ac:chgData name="jose antonio rueda" userId="d1cc0ff395481d9b" providerId="LiveId" clId="{B94B0589-8F61-48AF-98BF-E4E1C4A0FE8F}" dt="2025-08-26T18:48:02.012" v="142"/>
          <ac:spMkLst>
            <pc:docMk/>
            <pc:sldMk cId="1570329640" sldId="262"/>
            <ac:spMk id="7" creationId="{4A09FEC0-BF1C-5118-22D7-2CA1846D3B96}"/>
          </ac:spMkLst>
        </pc:spChg>
        <pc:picChg chg="add mod">
          <ac:chgData name="jose antonio rueda" userId="d1cc0ff395481d9b" providerId="LiveId" clId="{B94B0589-8F61-48AF-98BF-E4E1C4A0FE8F}" dt="2025-08-26T18:48:02.012" v="142"/>
          <ac:picMkLst>
            <pc:docMk/>
            <pc:sldMk cId="1570329640" sldId="262"/>
            <ac:picMk id="2" creationId="{9B5BA819-A98A-DD73-F51C-9CA1197597D5}"/>
          </ac:picMkLst>
        </pc:picChg>
        <pc:picChg chg="del">
          <ac:chgData name="jose antonio rueda" userId="d1cc0ff395481d9b" providerId="LiveId" clId="{B94B0589-8F61-48AF-98BF-E4E1C4A0FE8F}" dt="2025-08-26T18:46:53.475" v="132" actId="478"/>
          <ac:picMkLst>
            <pc:docMk/>
            <pc:sldMk cId="1570329640" sldId="262"/>
            <ac:picMk id="11" creationId="{D4DECFBE-1404-17FC-EB06-346215300F0F}"/>
          </ac:picMkLst>
        </pc:picChg>
      </pc:sldChg>
      <pc:sldChg chg="addSp delSp modSp add del mod">
        <pc:chgData name="jose antonio rueda" userId="d1cc0ff395481d9b" providerId="LiveId" clId="{B94B0589-8F61-48AF-98BF-E4E1C4A0FE8F}" dt="2025-08-26T18:48:06.517" v="143"/>
        <pc:sldMkLst>
          <pc:docMk/>
          <pc:sldMk cId="1142737191" sldId="263"/>
        </pc:sldMkLst>
        <pc:spChg chg="add mod">
          <ac:chgData name="jose antonio rueda" userId="d1cc0ff395481d9b" providerId="LiveId" clId="{B94B0589-8F61-48AF-98BF-E4E1C4A0FE8F}" dt="2025-08-26T18:48:06.517" v="143"/>
          <ac:spMkLst>
            <pc:docMk/>
            <pc:sldMk cId="1142737191" sldId="263"/>
            <ac:spMk id="3" creationId="{52FF7CDA-B35D-0724-4AD5-DAF7A202DA1D}"/>
          </ac:spMkLst>
        </pc:spChg>
        <pc:spChg chg="add mod">
          <ac:chgData name="jose antonio rueda" userId="d1cc0ff395481d9b" providerId="LiveId" clId="{B94B0589-8F61-48AF-98BF-E4E1C4A0FE8F}" dt="2025-08-26T18:48:06.517" v="143"/>
          <ac:spMkLst>
            <pc:docMk/>
            <pc:sldMk cId="1142737191" sldId="263"/>
            <ac:spMk id="7" creationId="{60D09D03-EBBC-808E-1B15-207A08B597BF}"/>
          </ac:spMkLst>
        </pc:spChg>
        <pc:picChg chg="add mod">
          <ac:chgData name="jose antonio rueda" userId="d1cc0ff395481d9b" providerId="LiveId" clId="{B94B0589-8F61-48AF-98BF-E4E1C4A0FE8F}" dt="2025-08-26T18:48:06.517" v="143"/>
          <ac:picMkLst>
            <pc:docMk/>
            <pc:sldMk cId="1142737191" sldId="263"/>
            <ac:picMk id="2" creationId="{A8D64A6E-EE2B-ADE7-408D-9608018A4FE1}"/>
          </ac:picMkLst>
        </pc:picChg>
        <pc:picChg chg="del">
          <ac:chgData name="jose antonio rueda" userId="d1cc0ff395481d9b" providerId="LiveId" clId="{B94B0589-8F61-48AF-98BF-E4E1C4A0FE8F}" dt="2025-08-26T18:47:03.785" v="135" actId="478"/>
          <ac:picMkLst>
            <pc:docMk/>
            <pc:sldMk cId="1142737191" sldId="263"/>
            <ac:picMk id="11" creationId="{B6A1A945-E8F8-2CCA-9184-15172FFE8E06}"/>
          </ac:picMkLst>
        </pc:picChg>
      </pc:sldChg>
      <pc:sldChg chg="addSp delSp modSp mod">
        <pc:chgData name="jose antonio rueda" userId="d1cc0ff395481d9b" providerId="LiveId" clId="{B94B0589-8F61-48AF-98BF-E4E1C4A0FE8F}" dt="2025-08-26T18:48:11.360" v="144"/>
        <pc:sldMkLst>
          <pc:docMk/>
          <pc:sldMk cId="3868458171" sldId="264"/>
        </pc:sldMkLst>
        <pc:spChg chg="add mod">
          <ac:chgData name="jose antonio rueda" userId="d1cc0ff395481d9b" providerId="LiveId" clId="{B94B0589-8F61-48AF-98BF-E4E1C4A0FE8F}" dt="2025-08-26T18:48:11.360" v="144"/>
          <ac:spMkLst>
            <pc:docMk/>
            <pc:sldMk cId="3868458171" sldId="264"/>
            <ac:spMk id="3" creationId="{C6A7DBF5-866D-9670-AE1E-C3757D74F297}"/>
          </ac:spMkLst>
        </pc:spChg>
        <pc:spChg chg="add mod">
          <ac:chgData name="jose antonio rueda" userId="d1cc0ff395481d9b" providerId="LiveId" clId="{B94B0589-8F61-48AF-98BF-E4E1C4A0FE8F}" dt="2025-08-26T18:48:11.360" v="144"/>
          <ac:spMkLst>
            <pc:docMk/>
            <pc:sldMk cId="3868458171" sldId="264"/>
            <ac:spMk id="7" creationId="{95A5F86E-B6AD-AE26-FCE7-5ABD1D9E717B}"/>
          </ac:spMkLst>
        </pc:spChg>
        <pc:picChg chg="add mod">
          <ac:chgData name="jose antonio rueda" userId="d1cc0ff395481d9b" providerId="LiveId" clId="{B94B0589-8F61-48AF-98BF-E4E1C4A0FE8F}" dt="2025-08-26T18:48:11.360" v="144"/>
          <ac:picMkLst>
            <pc:docMk/>
            <pc:sldMk cId="3868458171" sldId="264"/>
            <ac:picMk id="2" creationId="{D3D0AF69-EE63-44FA-AB9A-02BB74CADDF1}"/>
          </ac:picMkLst>
        </pc:picChg>
        <pc:picChg chg="del">
          <ac:chgData name="jose antonio rueda" userId="d1cc0ff395481d9b" providerId="LiveId" clId="{B94B0589-8F61-48AF-98BF-E4E1C4A0FE8F}" dt="2025-08-26T18:47:07.084" v="136" actId="478"/>
          <ac:picMkLst>
            <pc:docMk/>
            <pc:sldMk cId="3868458171" sldId="264"/>
            <ac:picMk id="11" creationId="{E59C222F-02EE-102D-1AF0-DB4B63AE4320}"/>
          </ac:picMkLst>
        </pc:pic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6T18:18:59.06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0 0 24575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6T18:19:04.80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24575,'0'0'-8191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6T18:18:59.06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0 0 24575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6T18:19:04.80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24575,'0'0'-8191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6T18:18:59.06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0 0 24575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6T18:19:04.80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24575,'0'0'-8191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6T18:18:59.06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0 0 24575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6T18:19:04.80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24575,'0'0'-8191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6T18:18:59.06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0 0 24575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6T18:19:04.80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24575,'0'0'-8191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6T18:19:04.80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24575,'0'0'-8191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6T18:18:59.06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0 0 24575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6T18:19:04.80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24575,'0'0'-8191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6T18:18:59.06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0 0 24575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6T18:19:04.80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24575,'0'0'-8191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6T18:18:59.06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0 0 24575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6T18:19:04.80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24575,'0'0'-8191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8-26T18:18:59.06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0 0 24575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D77EF-80E9-4ECE-8F16-8FBB4B307E1E}" type="datetimeFigureOut">
              <a:rPr lang="es-MX" smtClean="0"/>
              <a:t>26/08/2025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A189C-94C2-4BC5-81F0-835C20A9060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81530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D77EF-80E9-4ECE-8F16-8FBB4B307E1E}" type="datetimeFigureOut">
              <a:rPr lang="es-MX" smtClean="0"/>
              <a:t>26/08/2025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A189C-94C2-4BC5-81F0-835C20A9060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48895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D77EF-80E9-4ECE-8F16-8FBB4B307E1E}" type="datetimeFigureOut">
              <a:rPr lang="es-MX" smtClean="0"/>
              <a:t>26/08/2025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A189C-94C2-4BC5-81F0-835C20A9060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3847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D77EF-80E9-4ECE-8F16-8FBB4B307E1E}" type="datetimeFigureOut">
              <a:rPr lang="es-MX" smtClean="0"/>
              <a:t>26/08/2025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A189C-94C2-4BC5-81F0-835C20A9060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93822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D77EF-80E9-4ECE-8F16-8FBB4B307E1E}" type="datetimeFigureOut">
              <a:rPr lang="es-MX" smtClean="0"/>
              <a:t>26/08/2025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A189C-94C2-4BC5-81F0-835C20A9060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26765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D77EF-80E9-4ECE-8F16-8FBB4B307E1E}" type="datetimeFigureOut">
              <a:rPr lang="es-MX" smtClean="0"/>
              <a:t>26/08/2025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A189C-94C2-4BC5-81F0-835C20A9060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87266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D77EF-80E9-4ECE-8F16-8FBB4B307E1E}" type="datetimeFigureOut">
              <a:rPr lang="es-MX" smtClean="0"/>
              <a:t>26/08/2025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A189C-94C2-4BC5-81F0-835C20A9060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93324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D77EF-80E9-4ECE-8F16-8FBB4B307E1E}" type="datetimeFigureOut">
              <a:rPr lang="es-MX" smtClean="0"/>
              <a:t>26/08/2025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A189C-94C2-4BC5-81F0-835C20A9060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61330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D77EF-80E9-4ECE-8F16-8FBB4B307E1E}" type="datetimeFigureOut">
              <a:rPr lang="es-MX" smtClean="0"/>
              <a:t>26/08/2025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A189C-94C2-4BC5-81F0-835C20A9060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70588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D77EF-80E9-4ECE-8F16-8FBB4B307E1E}" type="datetimeFigureOut">
              <a:rPr lang="es-MX" smtClean="0"/>
              <a:t>26/08/2025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A189C-94C2-4BC5-81F0-835C20A9060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11856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D77EF-80E9-4ECE-8F16-8FBB4B307E1E}" type="datetimeFigureOut">
              <a:rPr lang="es-MX" smtClean="0"/>
              <a:t>26/08/2025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A189C-94C2-4BC5-81F0-835C20A9060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33555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26D77EF-80E9-4ECE-8F16-8FBB4B307E1E}" type="datetimeFigureOut">
              <a:rPr lang="es-MX" smtClean="0"/>
              <a:t>26/08/2025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9A189C-94C2-4BC5-81F0-835C20A9060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080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customXml" Target="../ink/ink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customXml" Target="../ink/ink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customXml" Target="../ink/ink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customXml" Target="../ink/ink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customXml" Target="../ink/ink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1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customXml" Target="../ink/ink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1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customXml" Target="../ink/ink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1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customXml" Target="../ink/ink1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1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customXml" Target="../ink/ink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47FB182C-AC4C-5552-ED9E-802FE12D13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5588352"/>
              </p:ext>
            </p:extLst>
          </p:nvPr>
        </p:nvGraphicFramePr>
        <p:xfrm>
          <a:off x="0" y="934720"/>
          <a:ext cx="6858000" cy="10393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71473851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1404362727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380467591"/>
                    </a:ext>
                  </a:extLst>
                </a:gridCol>
              </a:tblGrid>
              <a:tr h="2598420">
                <a:tc>
                  <a:txBody>
                    <a:bodyPr/>
                    <a:lstStyle/>
                    <a:p>
                      <a:r>
                        <a:rPr lang="es-MX" dirty="0">
                          <a:solidFill>
                            <a:schemeClr val="tx1"/>
                          </a:solidFill>
                        </a:rPr>
                        <a:t>Cocina  Integral y Gavetas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lt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6323356"/>
                  </a:ext>
                </a:extLst>
              </a:tr>
              <a:tr h="259842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8072895"/>
                  </a:ext>
                </a:extLst>
              </a:tr>
              <a:tr h="259842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7877461"/>
                  </a:ext>
                </a:extLst>
              </a:tr>
              <a:tr h="259842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3673963"/>
                  </a:ext>
                </a:extLst>
              </a:tr>
            </a:tbl>
          </a:graphicData>
        </a:graphic>
      </p:graphicFrame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5" name="Entrada de lápiz 4">
                <a:extLst>
                  <a:ext uri="{FF2B5EF4-FFF2-40B4-BE49-F238E27FC236}">
                    <a16:creationId xmlns:a16="http://schemas.microsoft.com/office/drawing/2014/main" id="{10B8CA33-1647-3A27-F474-23C33E60A03C}"/>
                  </a:ext>
                </a:extLst>
              </p14:cNvPr>
              <p14:cNvContentPartPr/>
              <p14:nvPr/>
            </p14:nvContentPartPr>
            <p14:xfrm>
              <a:off x="14326000" y="975240"/>
              <a:ext cx="360" cy="360"/>
            </p14:xfrm>
          </p:contentPart>
        </mc:Choice>
        <mc:Fallback xmlns="">
          <p:pic>
            <p:nvPicPr>
              <p:cNvPr id="5" name="Entrada de lápiz 4">
                <a:extLst>
                  <a:ext uri="{FF2B5EF4-FFF2-40B4-BE49-F238E27FC236}">
                    <a16:creationId xmlns:a16="http://schemas.microsoft.com/office/drawing/2014/main" id="{10B8CA33-1647-3A27-F474-23C33E60A03C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4317000" y="966240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6" name="Entrada de lápiz 5">
                <a:extLst>
                  <a:ext uri="{FF2B5EF4-FFF2-40B4-BE49-F238E27FC236}">
                    <a16:creationId xmlns:a16="http://schemas.microsoft.com/office/drawing/2014/main" id="{299F8384-4B17-5906-589C-DBFC64F6338F}"/>
                  </a:ext>
                </a:extLst>
              </p14:cNvPr>
              <p14:cNvContentPartPr/>
              <p14:nvPr/>
            </p14:nvContentPartPr>
            <p14:xfrm>
              <a:off x="10464800" y="3941640"/>
              <a:ext cx="360" cy="360"/>
            </p14:xfrm>
          </p:contentPart>
        </mc:Choice>
        <mc:Fallback xmlns="">
          <p:pic>
            <p:nvPicPr>
              <p:cNvPr id="6" name="Entrada de lápiz 5">
                <a:extLst>
                  <a:ext uri="{FF2B5EF4-FFF2-40B4-BE49-F238E27FC236}">
                    <a16:creationId xmlns:a16="http://schemas.microsoft.com/office/drawing/2014/main" id="{299F8384-4B17-5906-589C-DBFC64F6338F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0455800" y="3932640"/>
                <a:ext cx="18000" cy="18000"/>
              </a:xfrm>
              <a:prstGeom prst="rect">
                <a:avLst/>
              </a:prstGeom>
            </p:spPr>
          </p:pic>
        </mc:Fallback>
      </mc:AlternateContent>
      <p:sp>
        <p:nvSpPr>
          <p:cNvPr id="8" name="CuadroTexto 7">
            <a:extLst>
              <a:ext uri="{FF2B5EF4-FFF2-40B4-BE49-F238E27FC236}">
                <a16:creationId xmlns:a16="http://schemas.microsoft.com/office/drawing/2014/main" id="{2DC04F08-6E49-7ED9-B590-1ED2216252D3}"/>
              </a:ext>
            </a:extLst>
          </p:cNvPr>
          <p:cNvSpPr txBox="1"/>
          <p:nvPr/>
        </p:nvSpPr>
        <p:spPr>
          <a:xfrm>
            <a:off x="128986" y="109220"/>
            <a:ext cx="3084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b="1" dirty="0"/>
              <a:t>INVENTARIO FOTOGRÁFICO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48669E9F-CBBF-E234-0F0B-E9FDCC5CFB69}"/>
              </a:ext>
            </a:extLst>
          </p:cNvPr>
          <p:cNvSpPr txBox="1"/>
          <p:nvPr/>
        </p:nvSpPr>
        <p:spPr>
          <a:xfrm>
            <a:off x="3429000" y="154940"/>
            <a:ext cx="926857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50" dirty="0"/>
              <a:t>UBICACIÓN: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30999B1F-096B-B7D9-4EFE-97C5CCFCA128}"/>
              </a:ext>
            </a:extLst>
          </p:cNvPr>
          <p:cNvSpPr txBox="1"/>
          <p:nvPr/>
        </p:nvSpPr>
        <p:spPr>
          <a:xfrm>
            <a:off x="127000" y="599440"/>
            <a:ext cx="675185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50" dirty="0"/>
              <a:t>FECHA::</a:t>
            </a: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9D046D4C-04BC-B155-CE70-535158E30EFD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" y="11540490"/>
            <a:ext cx="1615440" cy="518160"/>
          </a:xfrm>
          <a:prstGeom prst="rect">
            <a:avLst/>
          </a:prstGeom>
          <a:noFill/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B98ACCFB-1B4D-6E54-57C7-2191DF9392E6}"/>
              </a:ext>
            </a:extLst>
          </p:cNvPr>
          <p:cNvSpPr txBox="1"/>
          <p:nvPr/>
        </p:nvSpPr>
        <p:spPr>
          <a:xfrm>
            <a:off x="2284845" y="11770995"/>
            <a:ext cx="14870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900" dirty="0"/>
              <a:t>Firmas de Conformidad:</a:t>
            </a:r>
          </a:p>
          <a:p>
            <a:r>
              <a:rPr lang="es-MX" sz="900" dirty="0"/>
              <a:t>Propietario/Inquilino: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71090943-BCDC-78AA-1EBF-D7272693E3AE}"/>
              </a:ext>
            </a:extLst>
          </p:cNvPr>
          <p:cNvSpPr/>
          <p:nvPr/>
        </p:nvSpPr>
        <p:spPr>
          <a:xfrm>
            <a:off x="3619500" y="11382375"/>
            <a:ext cx="3152775" cy="752475"/>
          </a:xfrm>
          <a:prstGeom prst="rect">
            <a:avLst/>
          </a:prstGeom>
          <a:noFill/>
          <a:ln w="95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553157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4019DC-15FC-E806-74F4-3D477F0E41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00B78D6C-C9FB-E623-5EE0-77B7D6E6C3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9760289"/>
              </p:ext>
            </p:extLst>
          </p:nvPr>
        </p:nvGraphicFramePr>
        <p:xfrm>
          <a:off x="0" y="934720"/>
          <a:ext cx="6858000" cy="10393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71473851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1404362727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380467591"/>
                    </a:ext>
                  </a:extLst>
                </a:gridCol>
              </a:tblGrid>
              <a:tr h="2598420">
                <a:tc>
                  <a:txBody>
                    <a:bodyPr/>
                    <a:lstStyle/>
                    <a:p>
                      <a:r>
                        <a:rPr lang="es-MX" dirty="0">
                          <a:solidFill>
                            <a:schemeClr val="tx1"/>
                          </a:solidFill>
                        </a:rPr>
                        <a:t>Sala y Comedor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lt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6323356"/>
                  </a:ext>
                </a:extLst>
              </a:tr>
              <a:tr h="259842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8072895"/>
                  </a:ext>
                </a:extLst>
              </a:tr>
              <a:tr h="259842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7877461"/>
                  </a:ext>
                </a:extLst>
              </a:tr>
              <a:tr h="259842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3673963"/>
                  </a:ext>
                </a:extLst>
              </a:tr>
            </a:tbl>
          </a:graphicData>
        </a:graphic>
      </p:graphicFrame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5" name="Entrada de lápiz 4">
                <a:extLst>
                  <a:ext uri="{FF2B5EF4-FFF2-40B4-BE49-F238E27FC236}">
                    <a16:creationId xmlns:a16="http://schemas.microsoft.com/office/drawing/2014/main" id="{F02286F9-606C-50DC-0D4C-99C8329A10EA}"/>
                  </a:ext>
                </a:extLst>
              </p14:cNvPr>
              <p14:cNvContentPartPr/>
              <p14:nvPr/>
            </p14:nvContentPartPr>
            <p14:xfrm>
              <a:off x="14326000" y="975240"/>
              <a:ext cx="360" cy="360"/>
            </p14:xfrm>
          </p:contentPart>
        </mc:Choice>
        <mc:Fallback xmlns="">
          <p:pic>
            <p:nvPicPr>
              <p:cNvPr id="5" name="Entrada de lápiz 4">
                <a:extLst>
                  <a:ext uri="{FF2B5EF4-FFF2-40B4-BE49-F238E27FC236}">
                    <a16:creationId xmlns:a16="http://schemas.microsoft.com/office/drawing/2014/main" id="{F02286F9-606C-50DC-0D4C-99C8329A10EA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4317000" y="966240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6" name="Entrada de lápiz 5">
                <a:extLst>
                  <a:ext uri="{FF2B5EF4-FFF2-40B4-BE49-F238E27FC236}">
                    <a16:creationId xmlns:a16="http://schemas.microsoft.com/office/drawing/2014/main" id="{5CB545A6-3367-4AC1-59ED-C2621D52D3E3}"/>
                  </a:ext>
                </a:extLst>
              </p14:cNvPr>
              <p14:cNvContentPartPr/>
              <p14:nvPr/>
            </p14:nvContentPartPr>
            <p14:xfrm>
              <a:off x="10464800" y="3941640"/>
              <a:ext cx="360" cy="360"/>
            </p14:xfrm>
          </p:contentPart>
        </mc:Choice>
        <mc:Fallback xmlns="">
          <p:pic>
            <p:nvPicPr>
              <p:cNvPr id="6" name="Entrada de lápiz 5">
                <a:extLst>
                  <a:ext uri="{FF2B5EF4-FFF2-40B4-BE49-F238E27FC236}">
                    <a16:creationId xmlns:a16="http://schemas.microsoft.com/office/drawing/2014/main" id="{5CB545A6-3367-4AC1-59ED-C2621D52D3E3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0455800" y="3932640"/>
                <a:ext cx="18000" cy="18000"/>
              </a:xfrm>
              <a:prstGeom prst="rect">
                <a:avLst/>
              </a:prstGeom>
            </p:spPr>
          </p:pic>
        </mc:Fallback>
      </mc:AlternateContent>
      <p:sp>
        <p:nvSpPr>
          <p:cNvPr id="8" name="CuadroTexto 7">
            <a:extLst>
              <a:ext uri="{FF2B5EF4-FFF2-40B4-BE49-F238E27FC236}">
                <a16:creationId xmlns:a16="http://schemas.microsoft.com/office/drawing/2014/main" id="{B59E950A-393F-EA4B-3BC8-BA53C6EF54C4}"/>
              </a:ext>
            </a:extLst>
          </p:cNvPr>
          <p:cNvSpPr txBox="1"/>
          <p:nvPr/>
        </p:nvSpPr>
        <p:spPr>
          <a:xfrm>
            <a:off x="128986" y="109220"/>
            <a:ext cx="3084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b="1" dirty="0"/>
              <a:t>INVENTARIO FOTOGRÁFICO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6A145BBE-3157-CB17-F994-F8A8D33218B6}"/>
              </a:ext>
            </a:extLst>
          </p:cNvPr>
          <p:cNvSpPr txBox="1"/>
          <p:nvPr/>
        </p:nvSpPr>
        <p:spPr>
          <a:xfrm>
            <a:off x="3429000" y="154940"/>
            <a:ext cx="926857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50" dirty="0"/>
              <a:t>UBICACIÓN: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11CC48C6-40F1-A3B6-32A6-3E05507ACE15}"/>
              </a:ext>
            </a:extLst>
          </p:cNvPr>
          <p:cNvSpPr txBox="1"/>
          <p:nvPr/>
        </p:nvSpPr>
        <p:spPr>
          <a:xfrm>
            <a:off x="127000" y="599440"/>
            <a:ext cx="675185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50" dirty="0"/>
              <a:t>FECHA::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CB87652B-C51A-7DF9-34D1-7F084937819B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" y="11540490"/>
            <a:ext cx="1615440" cy="518160"/>
          </a:xfrm>
          <a:prstGeom prst="rect">
            <a:avLst/>
          </a:prstGeom>
          <a:noFill/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3881108B-210B-9ACB-E1A7-64F86BF7FA9A}"/>
              </a:ext>
            </a:extLst>
          </p:cNvPr>
          <p:cNvSpPr txBox="1"/>
          <p:nvPr/>
        </p:nvSpPr>
        <p:spPr>
          <a:xfrm>
            <a:off x="2284845" y="11770995"/>
            <a:ext cx="14870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900" dirty="0"/>
              <a:t>Firmas de Conformidad:</a:t>
            </a:r>
          </a:p>
          <a:p>
            <a:r>
              <a:rPr lang="es-MX" sz="900" dirty="0"/>
              <a:t>Propietario/Inquilino: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BC710BB7-4B8E-D0EF-A206-08F13187AC97}"/>
              </a:ext>
            </a:extLst>
          </p:cNvPr>
          <p:cNvSpPr/>
          <p:nvPr/>
        </p:nvSpPr>
        <p:spPr>
          <a:xfrm>
            <a:off x="3619500" y="11382375"/>
            <a:ext cx="3152775" cy="752475"/>
          </a:xfrm>
          <a:prstGeom prst="rect">
            <a:avLst/>
          </a:prstGeom>
          <a:noFill/>
          <a:ln w="95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086755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F26127-05B2-8E1F-CA82-0E44C5B6C5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AC51D087-5DCB-4759-A768-F98F12D8650F}"/>
              </a:ext>
            </a:extLst>
          </p:cNvPr>
          <p:cNvGraphicFramePr>
            <a:graphicFrameLocks noGrp="1"/>
          </p:cNvGraphicFramePr>
          <p:nvPr/>
        </p:nvGraphicFramePr>
        <p:xfrm>
          <a:off x="0" y="934720"/>
          <a:ext cx="6858000" cy="10393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71473851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1404362727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380467591"/>
                    </a:ext>
                  </a:extLst>
                </a:gridCol>
              </a:tblGrid>
              <a:tr h="2598420">
                <a:tc>
                  <a:txBody>
                    <a:bodyPr/>
                    <a:lstStyle/>
                    <a:p>
                      <a:r>
                        <a:rPr lang="es-MX" dirty="0">
                          <a:solidFill>
                            <a:schemeClr val="tx1"/>
                          </a:solidFill>
                        </a:rPr>
                        <a:t>Sala y Comedor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lt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6323356"/>
                  </a:ext>
                </a:extLst>
              </a:tr>
              <a:tr h="259842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8072895"/>
                  </a:ext>
                </a:extLst>
              </a:tr>
              <a:tr h="259842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7877461"/>
                  </a:ext>
                </a:extLst>
              </a:tr>
              <a:tr h="259842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3673963"/>
                  </a:ext>
                </a:extLst>
              </a:tr>
            </a:tbl>
          </a:graphicData>
        </a:graphic>
      </p:graphicFrame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5" name="Entrada de lápiz 4">
                <a:extLst>
                  <a:ext uri="{FF2B5EF4-FFF2-40B4-BE49-F238E27FC236}">
                    <a16:creationId xmlns:a16="http://schemas.microsoft.com/office/drawing/2014/main" id="{3A99190B-B7D9-0E9C-A890-E4AFEC82C0B2}"/>
                  </a:ext>
                </a:extLst>
              </p14:cNvPr>
              <p14:cNvContentPartPr/>
              <p14:nvPr/>
            </p14:nvContentPartPr>
            <p14:xfrm>
              <a:off x="14326000" y="975240"/>
              <a:ext cx="360" cy="360"/>
            </p14:xfrm>
          </p:contentPart>
        </mc:Choice>
        <mc:Fallback xmlns="">
          <p:pic>
            <p:nvPicPr>
              <p:cNvPr id="5" name="Entrada de lápiz 4">
                <a:extLst>
                  <a:ext uri="{FF2B5EF4-FFF2-40B4-BE49-F238E27FC236}">
                    <a16:creationId xmlns:a16="http://schemas.microsoft.com/office/drawing/2014/main" id="{3A99190B-B7D9-0E9C-A890-E4AFEC82C0B2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4317000" y="966240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6" name="Entrada de lápiz 5">
                <a:extLst>
                  <a:ext uri="{FF2B5EF4-FFF2-40B4-BE49-F238E27FC236}">
                    <a16:creationId xmlns:a16="http://schemas.microsoft.com/office/drawing/2014/main" id="{12A48125-18D2-6B68-31F4-61844A2EA2DE}"/>
                  </a:ext>
                </a:extLst>
              </p14:cNvPr>
              <p14:cNvContentPartPr/>
              <p14:nvPr/>
            </p14:nvContentPartPr>
            <p14:xfrm>
              <a:off x="10464800" y="3941640"/>
              <a:ext cx="360" cy="360"/>
            </p14:xfrm>
          </p:contentPart>
        </mc:Choice>
        <mc:Fallback xmlns="">
          <p:pic>
            <p:nvPicPr>
              <p:cNvPr id="6" name="Entrada de lápiz 5">
                <a:extLst>
                  <a:ext uri="{FF2B5EF4-FFF2-40B4-BE49-F238E27FC236}">
                    <a16:creationId xmlns:a16="http://schemas.microsoft.com/office/drawing/2014/main" id="{12A48125-18D2-6B68-31F4-61844A2EA2DE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0455800" y="3932640"/>
                <a:ext cx="18000" cy="18000"/>
              </a:xfrm>
              <a:prstGeom prst="rect">
                <a:avLst/>
              </a:prstGeom>
            </p:spPr>
          </p:pic>
        </mc:Fallback>
      </mc:AlternateContent>
      <p:sp>
        <p:nvSpPr>
          <p:cNvPr id="8" name="CuadroTexto 7">
            <a:extLst>
              <a:ext uri="{FF2B5EF4-FFF2-40B4-BE49-F238E27FC236}">
                <a16:creationId xmlns:a16="http://schemas.microsoft.com/office/drawing/2014/main" id="{F755013F-BCB6-DF51-A3C0-DED05FC3CEA5}"/>
              </a:ext>
            </a:extLst>
          </p:cNvPr>
          <p:cNvSpPr txBox="1"/>
          <p:nvPr/>
        </p:nvSpPr>
        <p:spPr>
          <a:xfrm>
            <a:off x="128986" y="109220"/>
            <a:ext cx="3084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b="1" dirty="0"/>
              <a:t>INVENTARIO FOTOGRÁFICO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04D56DD1-140E-C1D0-5D68-8018BB1518A3}"/>
              </a:ext>
            </a:extLst>
          </p:cNvPr>
          <p:cNvSpPr txBox="1"/>
          <p:nvPr/>
        </p:nvSpPr>
        <p:spPr>
          <a:xfrm>
            <a:off x="3429000" y="154940"/>
            <a:ext cx="926857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50" dirty="0"/>
              <a:t>UBICACIÓN: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F497DD2E-6C4A-0D22-8253-AFB58FED8267}"/>
              </a:ext>
            </a:extLst>
          </p:cNvPr>
          <p:cNvSpPr txBox="1"/>
          <p:nvPr/>
        </p:nvSpPr>
        <p:spPr>
          <a:xfrm>
            <a:off x="127000" y="599440"/>
            <a:ext cx="675185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50" dirty="0"/>
              <a:t>FECHA::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853D85C8-5AAD-215B-4263-874CE8687BC6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" y="11540490"/>
            <a:ext cx="1615440" cy="518160"/>
          </a:xfrm>
          <a:prstGeom prst="rect">
            <a:avLst/>
          </a:prstGeom>
          <a:noFill/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1AF5F226-0571-A0C8-AB2A-CEBEA0399655}"/>
              </a:ext>
            </a:extLst>
          </p:cNvPr>
          <p:cNvSpPr txBox="1"/>
          <p:nvPr/>
        </p:nvSpPr>
        <p:spPr>
          <a:xfrm>
            <a:off x="2284845" y="11770995"/>
            <a:ext cx="14870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900" dirty="0"/>
              <a:t>Firmas de Conformidad:</a:t>
            </a:r>
          </a:p>
          <a:p>
            <a:r>
              <a:rPr lang="es-MX" sz="900" dirty="0"/>
              <a:t>Propietario/Inquilino: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D69D71A6-EF75-104E-C784-B9BEF140C570}"/>
              </a:ext>
            </a:extLst>
          </p:cNvPr>
          <p:cNvSpPr/>
          <p:nvPr/>
        </p:nvSpPr>
        <p:spPr>
          <a:xfrm>
            <a:off x="3619500" y="11382375"/>
            <a:ext cx="3152775" cy="752475"/>
          </a:xfrm>
          <a:prstGeom prst="rect">
            <a:avLst/>
          </a:prstGeom>
          <a:noFill/>
          <a:ln w="95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050389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52C35D-ED82-84E4-7C52-955F8AF0F0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51406411-970D-8616-0AF1-2476B4A5AC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1961488"/>
              </p:ext>
            </p:extLst>
          </p:nvPr>
        </p:nvGraphicFramePr>
        <p:xfrm>
          <a:off x="0" y="934720"/>
          <a:ext cx="6858000" cy="10393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71473851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1404362727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380467591"/>
                    </a:ext>
                  </a:extLst>
                </a:gridCol>
              </a:tblGrid>
              <a:tr h="2598420">
                <a:tc>
                  <a:txBody>
                    <a:bodyPr/>
                    <a:lstStyle/>
                    <a:p>
                      <a:r>
                        <a:rPr lang="es-MX" dirty="0">
                          <a:solidFill>
                            <a:schemeClr val="tx1"/>
                          </a:solidFill>
                        </a:rPr>
                        <a:t>Fachada, patios, terrazas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lt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6323356"/>
                  </a:ext>
                </a:extLst>
              </a:tr>
              <a:tr h="259842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8072895"/>
                  </a:ext>
                </a:extLst>
              </a:tr>
              <a:tr h="259842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7877461"/>
                  </a:ext>
                </a:extLst>
              </a:tr>
              <a:tr h="259842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3673963"/>
                  </a:ext>
                </a:extLst>
              </a:tr>
            </a:tbl>
          </a:graphicData>
        </a:graphic>
      </p:graphicFrame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5" name="Entrada de lápiz 4">
                <a:extLst>
                  <a:ext uri="{FF2B5EF4-FFF2-40B4-BE49-F238E27FC236}">
                    <a16:creationId xmlns:a16="http://schemas.microsoft.com/office/drawing/2014/main" id="{001C8F1D-32CC-D889-EDC7-3AC36CC084A0}"/>
                  </a:ext>
                </a:extLst>
              </p14:cNvPr>
              <p14:cNvContentPartPr/>
              <p14:nvPr/>
            </p14:nvContentPartPr>
            <p14:xfrm>
              <a:off x="14326000" y="975240"/>
              <a:ext cx="360" cy="360"/>
            </p14:xfrm>
          </p:contentPart>
        </mc:Choice>
        <mc:Fallback xmlns="">
          <p:pic>
            <p:nvPicPr>
              <p:cNvPr id="5" name="Entrada de lápiz 4">
                <a:extLst>
                  <a:ext uri="{FF2B5EF4-FFF2-40B4-BE49-F238E27FC236}">
                    <a16:creationId xmlns:a16="http://schemas.microsoft.com/office/drawing/2014/main" id="{001C8F1D-32CC-D889-EDC7-3AC36CC084A0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4317000" y="966240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6" name="Entrada de lápiz 5">
                <a:extLst>
                  <a:ext uri="{FF2B5EF4-FFF2-40B4-BE49-F238E27FC236}">
                    <a16:creationId xmlns:a16="http://schemas.microsoft.com/office/drawing/2014/main" id="{B621A8DC-B63E-60B3-C9CD-681D71B9C024}"/>
                  </a:ext>
                </a:extLst>
              </p14:cNvPr>
              <p14:cNvContentPartPr/>
              <p14:nvPr/>
            </p14:nvContentPartPr>
            <p14:xfrm>
              <a:off x="10464800" y="3941640"/>
              <a:ext cx="360" cy="360"/>
            </p14:xfrm>
          </p:contentPart>
        </mc:Choice>
        <mc:Fallback xmlns="">
          <p:pic>
            <p:nvPicPr>
              <p:cNvPr id="6" name="Entrada de lápiz 5">
                <a:extLst>
                  <a:ext uri="{FF2B5EF4-FFF2-40B4-BE49-F238E27FC236}">
                    <a16:creationId xmlns:a16="http://schemas.microsoft.com/office/drawing/2014/main" id="{B621A8DC-B63E-60B3-C9CD-681D71B9C024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0455800" y="3932640"/>
                <a:ext cx="18000" cy="18000"/>
              </a:xfrm>
              <a:prstGeom prst="rect">
                <a:avLst/>
              </a:prstGeom>
            </p:spPr>
          </p:pic>
        </mc:Fallback>
      </mc:AlternateContent>
      <p:sp>
        <p:nvSpPr>
          <p:cNvPr id="8" name="CuadroTexto 7">
            <a:extLst>
              <a:ext uri="{FF2B5EF4-FFF2-40B4-BE49-F238E27FC236}">
                <a16:creationId xmlns:a16="http://schemas.microsoft.com/office/drawing/2014/main" id="{EE810C80-5AAA-4610-74A1-822CAEEEC6AC}"/>
              </a:ext>
            </a:extLst>
          </p:cNvPr>
          <p:cNvSpPr txBox="1"/>
          <p:nvPr/>
        </p:nvSpPr>
        <p:spPr>
          <a:xfrm>
            <a:off x="128986" y="109220"/>
            <a:ext cx="3084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b="1" dirty="0"/>
              <a:t>INVENTARIO FOTOGRÁFICO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0223489F-C7E5-CA17-9CCF-291ACA5BA098}"/>
              </a:ext>
            </a:extLst>
          </p:cNvPr>
          <p:cNvSpPr txBox="1"/>
          <p:nvPr/>
        </p:nvSpPr>
        <p:spPr>
          <a:xfrm>
            <a:off x="3429000" y="154940"/>
            <a:ext cx="926857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50" dirty="0"/>
              <a:t>UBICACIÓN: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7C1081D5-3CF3-AA02-F890-0EA29B04657F}"/>
              </a:ext>
            </a:extLst>
          </p:cNvPr>
          <p:cNvSpPr txBox="1"/>
          <p:nvPr/>
        </p:nvSpPr>
        <p:spPr>
          <a:xfrm>
            <a:off x="127000" y="599440"/>
            <a:ext cx="675185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50" dirty="0"/>
              <a:t>FECHA::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FCC670DF-ADC4-AD2D-3D79-FD530482E88B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" y="11540490"/>
            <a:ext cx="1615440" cy="518160"/>
          </a:xfrm>
          <a:prstGeom prst="rect">
            <a:avLst/>
          </a:prstGeom>
          <a:noFill/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CE4D064D-B499-6D0E-72F0-A4FF1A292CD7}"/>
              </a:ext>
            </a:extLst>
          </p:cNvPr>
          <p:cNvSpPr txBox="1"/>
          <p:nvPr/>
        </p:nvSpPr>
        <p:spPr>
          <a:xfrm>
            <a:off x="2284845" y="11770995"/>
            <a:ext cx="14870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900" dirty="0"/>
              <a:t>Firmas de Conformidad:</a:t>
            </a:r>
          </a:p>
          <a:p>
            <a:r>
              <a:rPr lang="es-MX" sz="900" dirty="0"/>
              <a:t>Propietario/Inquilino: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FF943207-B1E0-713E-7993-179A3A4DCB94}"/>
              </a:ext>
            </a:extLst>
          </p:cNvPr>
          <p:cNvSpPr/>
          <p:nvPr/>
        </p:nvSpPr>
        <p:spPr>
          <a:xfrm>
            <a:off x="3619500" y="11382375"/>
            <a:ext cx="3152775" cy="752475"/>
          </a:xfrm>
          <a:prstGeom prst="rect">
            <a:avLst/>
          </a:prstGeom>
          <a:noFill/>
          <a:ln w="95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376131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FD49D4-6FA3-B37E-6C71-432553E9A4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0E10C85B-22A7-E941-7FC7-E7A1D79353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0586839"/>
              </p:ext>
            </p:extLst>
          </p:nvPr>
        </p:nvGraphicFramePr>
        <p:xfrm>
          <a:off x="0" y="934720"/>
          <a:ext cx="6858000" cy="10393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71473851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1404362727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380467591"/>
                    </a:ext>
                  </a:extLst>
                </a:gridCol>
              </a:tblGrid>
              <a:tr h="2598420">
                <a:tc>
                  <a:txBody>
                    <a:bodyPr/>
                    <a:lstStyle/>
                    <a:p>
                      <a:r>
                        <a:rPr lang="es-MX" dirty="0">
                          <a:solidFill>
                            <a:schemeClr val="tx1"/>
                          </a:solidFill>
                        </a:rPr>
                        <a:t>Recamara No: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lt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6323356"/>
                  </a:ext>
                </a:extLst>
              </a:tr>
              <a:tr h="259842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8072895"/>
                  </a:ext>
                </a:extLst>
              </a:tr>
              <a:tr h="259842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7877461"/>
                  </a:ext>
                </a:extLst>
              </a:tr>
              <a:tr h="259842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3673963"/>
                  </a:ext>
                </a:extLst>
              </a:tr>
            </a:tbl>
          </a:graphicData>
        </a:graphic>
      </p:graphicFrame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5" name="Entrada de lápiz 4">
                <a:extLst>
                  <a:ext uri="{FF2B5EF4-FFF2-40B4-BE49-F238E27FC236}">
                    <a16:creationId xmlns:a16="http://schemas.microsoft.com/office/drawing/2014/main" id="{2110CFC9-004A-DA4C-CC7B-717A1852A386}"/>
                  </a:ext>
                </a:extLst>
              </p14:cNvPr>
              <p14:cNvContentPartPr/>
              <p14:nvPr/>
            </p14:nvContentPartPr>
            <p14:xfrm>
              <a:off x="14326000" y="975240"/>
              <a:ext cx="360" cy="360"/>
            </p14:xfrm>
          </p:contentPart>
        </mc:Choice>
        <mc:Fallback xmlns="">
          <p:pic>
            <p:nvPicPr>
              <p:cNvPr id="5" name="Entrada de lápiz 4">
                <a:extLst>
                  <a:ext uri="{FF2B5EF4-FFF2-40B4-BE49-F238E27FC236}">
                    <a16:creationId xmlns:a16="http://schemas.microsoft.com/office/drawing/2014/main" id="{2110CFC9-004A-DA4C-CC7B-717A1852A386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4317000" y="966240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6" name="Entrada de lápiz 5">
                <a:extLst>
                  <a:ext uri="{FF2B5EF4-FFF2-40B4-BE49-F238E27FC236}">
                    <a16:creationId xmlns:a16="http://schemas.microsoft.com/office/drawing/2014/main" id="{0DCA7202-8AB4-5887-C9FD-2705F5407EB8}"/>
                  </a:ext>
                </a:extLst>
              </p14:cNvPr>
              <p14:cNvContentPartPr/>
              <p14:nvPr/>
            </p14:nvContentPartPr>
            <p14:xfrm>
              <a:off x="10464800" y="3941640"/>
              <a:ext cx="360" cy="360"/>
            </p14:xfrm>
          </p:contentPart>
        </mc:Choice>
        <mc:Fallback xmlns="">
          <p:pic>
            <p:nvPicPr>
              <p:cNvPr id="6" name="Entrada de lápiz 5">
                <a:extLst>
                  <a:ext uri="{FF2B5EF4-FFF2-40B4-BE49-F238E27FC236}">
                    <a16:creationId xmlns:a16="http://schemas.microsoft.com/office/drawing/2014/main" id="{0DCA7202-8AB4-5887-C9FD-2705F5407EB8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0455800" y="3932640"/>
                <a:ext cx="18000" cy="18000"/>
              </a:xfrm>
              <a:prstGeom prst="rect">
                <a:avLst/>
              </a:prstGeom>
            </p:spPr>
          </p:pic>
        </mc:Fallback>
      </mc:AlternateContent>
      <p:sp>
        <p:nvSpPr>
          <p:cNvPr id="8" name="CuadroTexto 7">
            <a:extLst>
              <a:ext uri="{FF2B5EF4-FFF2-40B4-BE49-F238E27FC236}">
                <a16:creationId xmlns:a16="http://schemas.microsoft.com/office/drawing/2014/main" id="{0B6A251F-EBD5-2C53-8B82-CE1F9A9567C0}"/>
              </a:ext>
            </a:extLst>
          </p:cNvPr>
          <p:cNvSpPr txBox="1"/>
          <p:nvPr/>
        </p:nvSpPr>
        <p:spPr>
          <a:xfrm>
            <a:off x="128986" y="109220"/>
            <a:ext cx="3084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b="1" dirty="0"/>
              <a:t>INVENTARIO FOTOGRÁFICO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5A861A15-8C55-D594-4623-E539DC0DFA22}"/>
              </a:ext>
            </a:extLst>
          </p:cNvPr>
          <p:cNvSpPr txBox="1"/>
          <p:nvPr/>
        </p:nvSpPr>
        <p:spPr>
          <a:xfrm>
            <a:off x="3429000" y="154940"/>
            <a:ext cx="926857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50" dirty="0"/>
              <a:t>UBICACIÓN: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1AE3E4F7-A6A4-0D80-B406-0D37368CC84E}"/>
              </a:ext>
            </a:extLst>
          </p:cNvPr>
          <p:cNvSpPr txBox="1"/>
          <p:nvPr/>
        </p:nvSpPr>
        <p:spPr>
          <a:xfrm>
            <a:off x="127000" y="599440"/>
            <a:ext cx="675185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50" dirty="0"/>
              <a:t>FECHA::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43B3E9FA-5279-7EC0-BDE8-3B33BFC1A6F2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" y="11540490"/>
            <a:ext cx="1615440" cy="518160"/>
          </a:xfrm>
          <a:prstGeom prst="rect">
            <a:avLst/>
          </a:prstGeom>
          <a:noFill/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4F29C20A-9623-6098-C14D-236D638911BD}"/>
              </a:ext>
            </a:extLst>
          </p:cNvPr>
          <p:cNvSpPr txBox="1"/>
          <p:nvPr/>
        </p:nvSpPr>
        <p:spPr>
          <a:xfrm>
            <a:off x="2284845" y="11770995"/>
            <a:ext cx="14870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900" dirty="0"/>
              <a:t>Firmas de Conformidad:</a:t>
            </a:r>
          </a:p>
          <a:p>
            <a:r>
              <a:rPr lang="es-MX" sz="900" dirty="0"/>
              <a:t>Propietario/Inquilino: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6F23F424-D2F9-F1C0-1335-162248B08034}"/>
              </a:ext>
            </a:extLst>
          </p:cNvPr>
          <p:cNvSpPr/>
          <p:nvPr/>
        </p:nvSpPr>
        <p:spPr>
          <a:xfrm>
            <a:off x="3619500" y="11382375"/>
            <a:ext cx="3152775" cy="752475"/>
          </a:xfrm>
          <a:prstGeom prst="rect">
            <a:avLst/>
          </a:prstGeom>
          <a:noFill/>
          <a:ln w="95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275973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9EA979-E3CE-8A6E-1B97-C6D963A109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0C9346BF-6FD7-3F24-4839-CDF805AE81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8203336"/>
              </p:ext>
            </p:extLst>
          </p:nvPr>
        </p:nvGraphicFramePr>
        <p:xfrm>
          <a:off x="0" y="934720"/>
          <a:ext cx="6858000" cy="10393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71473851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1404362727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380467591"/>
                    </a:ext>
                  </a:extLst>
                </a:gridCol>
              </a:tblGrid>
              <a:tr h="2598420">
                <a:tc>
                  <a:txBody>
                    <a:bodyPr/>
                    <a:lstStyle/>
                    <a:p>
                      <a:r>
                        <a:rPr lang="es-MX" dirty="0">
                          <a:solidFill>
                            <a:schemeClr val="tx1"/>
                          </a:solidFill>
                        </a:rPr>
                        <a:t>Baños: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lt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6323356"/>
                  </a:ext>
                </a:extLst>
              </a:tr>
              <a:tr h="259842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8072895"/>
                  </a:ext>
                </a:extLst>
              </a:tr>
              <a:tr h="259842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7877461"/>
                  </a:ext>
                </a:extLst>
              </a:tr>
              <a:tr h="259842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3673963"/>
                  </a:ext>
                </a:extLst>
              </a:tr>
            </a:tbl>
          </a:graphicData>
        </a:graphic>
      </p:graphicFrame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5" name="Entrada de lápiz 4">
                <a:extLst>
                  <a:ext uri="{FF2B5EF4-FFF2-40B4-BE49-F238E27FC236}">
                    <a16:creationId xmlns:a16="http://schemas.microsoft.com/office/drawing/2014/main" id="{8F8C3D8C-0767-3109-8E27-0292CE840E2C}"/>
                  </a:ext>
                </a:extLst>
              </p14:cNvPr>
              <p14:cNvContentPartPr/>
              <p14:nvPr/>
            </p14:nvContentPartPr>
            <p14:xfrm>
              <a:off x="14326000" y="975240"/>
              <a:ext cx="360" cy="360"/>
            </p14:xfrm>
          </p:contentPart>
        </mc:Choice>
        <mc:Fallback xmlns="">
          <p:pic>
            <p:nvPicPr>
              <p:cNvPr id="5" name="Entrada de lápiz 4">
                <a:extLst>
                  <a:ext uri="{FF2B5EF4-FFF2-40B4-BE49-F238E27FC236}">
                    <a16:creationId xmlns:a16="http://schemas.microsoft.com/office/drawing/2014/main" id="{8F8C3D8C-0767-3109-8E27-0292CE840E2C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4317000" y="966240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6" name="Entrada de lápiz 5">
                <a:extLst>
                  <a:ext uri="{FF2B5EF4-FFF2-40B4-BE49-F238E27FC236}">
                    <a16:creationId xmlns:a16="http://schemas.microsoft.com/office/drawing/2014/main" id="{0BA78F01-C349-BF66-0AB5-F545018E8FBF}"/>
                  </a:ext>
                </a:extLst>
              </p14:cNvPr>
              <p14:cNvContentPartPr/>
              <p14:nvPr/>
            </p14:nvContentPartPr>
            <p14:xfrm>
              <a:off x="10464800" y="3941640"/>
              <a:ext cx="360" cy="360"/>
            </p14:xfrm>
          </p:contentPart>
        </mc:Choice>
        <mc:Fallback xmlns="">
          <p:pic>
            <p:nvPicPr>
              <p:cNvPr id="6" name="Entrada de lápiz 5">
                <a:extLst>
                  <a:ext uri="{FF2B5EF4-FFF2-40B4-BE49-F238E27FC236}">
                    <a16:creationId xmlns:a16="http://schemas.microsoft.com/office/drawing/2014/main" id="{0BA78F01-C349-BF66-0AB5-F545018E8FBF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0455800" y="3932640"/>
                <a:ext cx="18000" cy="18000"/>
              </a:xfrm>
              <a:prstGeom prst="rect">
                <a:avLst/>
              </a:prstGeom>
            </p:spPr>
          </p:pic>
        </mc:Fallback>
      </mc:AlternateContent>
      <p:sp>
        <p:nvSpPr>
          <p:cNvPr id="8" name="CuadroTexto 7">
            <a:extLst>
              <a:ext uri="{FF2B5EF4-FFF2-40B4-BE49-F238E27FC236}">
                <a16:creationId xmlns:a16="http://schemas.microsoft.com/office/drawing/2014/main" id="{95073446-46DD-BBB9-CB4D-3BD39347833C}"/>
              </a:ext>
            </a:extLst>
          </p:cNvPr>
          <p:cNvSpPr txBox="1"/>
          <p:nvPr/>
        </p:nvSpPr>
        <p:spPr>
          <a:xfrm>
            <a:off x="128986" y="109220"/>
            <a:ext cx="3084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b="1" dirty="0"/>
              <a:t>INVENTARIO FOTOGRÁFICO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3924FBEF-90F4-6069-027D-66B228FD4DAB}"/>
              </a:ext>
            </a:extLst>
          </p:cNvPr>
          <p:cNvSpPr txBox="1"/>
          <p:nvPr/>
        </p:nvSpPr>
        <p:spPr>
          <a:xfrm>
            <a:off x="3429000" y="154940"/>
            <a:ext cx="926857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50" dirty="0"/>
              <a:t>UBICACIÓN: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5AE07418-1C47-B91F-5C38-29D20A845280}"/>
              </a:ext>
            </a:extLst>
          </p:cNvPr>
          <p:cNvSpPr txBox="1"/>
          <p:nvPr/>
        </p:nvSpPr>
        <p:spPr>
          <a:xfrm>
            <a:off x="127000" y="599440"/>
            <a:ext cx="675185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50" dirty="0"/>
              <a:t>FECHA::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EC7E677F-E38A-177F-5800-10E4770D5E51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" y="11540490"/>
            <a:ext cx="1615440" cy="518160"/>
          </a:xfrm>
          <a:prstGeom prst="rect">
            <a:avLst/>
          </a:prstGeom>
          <a:noFill/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A1C26C78-14B2-C306-9A08-1BAF27241DFC}"/>
              </a:ext>
            </a:extLst>
          </p:cNvPr>
          <p:cNvSpPr txBox="1"/>
          <p:nvPr/>
        </p:nvSpPr>
        <p:spPr>
          <a:xfrm>
            <a:off x="2284845" y="11770995"/>
            <a:ext cx="14870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900" dirty="0"/>
              <a:t>Firmas de Conformidad:</a:t>
            </a:r>
          </a:p>
          <a:p>
            <a:r>
              <a:rPr lang="es-MX" sz="900" dirty="0"/>
              <a:t>Propietario/Inquilino: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3A087A4A-8B47-962C-F9A5-6EE88490FE77}"/>
              </a:ext>
            </a:extLst>
          </p:cNvPr>
          <p:cNvSpPr/>
          <p:nvPr/>
        </p:nvSpPr>
        <p:spPr>
          <a:xfrm>
            <a:off x="3619500" y="11382375"/>
            <a:ext cx="3152775" cy="752475"/>
          </a:xfrm>
          <a:prstGeom prst="rect">
            <a:avLst/>
          </a:prstGeom>
          <a:noFill/>
          <a:ln w="95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753863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4CBCE5-7200-F6D2-4697-C027A2E72D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6F458718-E603-45FF-2048-5EE3426F75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1203805"/>
              </p:ext>
            </p:extLst>
          </p:nvPr>
        </p:nvGraphicFramePr>
        <p:xfrm>
          <a:off x="0" y="934720"/>
          <a:ext cx="6858000" cy="10393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71473851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1404362727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380467591"/>
                    </a:ext>
                  </a:extLst>
                </a:gridCol>
              </a:tblGrid>
              <a:tr h="2598420">
                <a:tc>
                  <a:txBody>
                    <a:bodyPr/>
                    <a:lstStyle/>
                    <a:p>
                      <a:r>
                        <a:rPr lang="es-MX" dirty="0">
                          <a:solidFill>
                            <a:schemeClr val="tx1"/>
                          </a:solidFill>
                        </a:rPr>
                        <a:t>Mobiliario: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lt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6323356"/>
                  </a:ext>
                </a:extLst>
              </a:tr>
              <a:tr h="259842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8072895"/>
                  </a:ext>
                </a:extLst>
              </a:tr>
              <a:tr h="259842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7877461"/>
                  </a:ext>
                </a:extLst>
              </a:tr>
              <a:tr h="259842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3673963"/>
                  </a:ext>
                </a:extLst>
              </a:tr>
            </a:tbl>
          </a:graphicData>
        </a:graphic>
      </p:graphicFrame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5" name="Entrada de lápiz 4">
                <a:extLst>
                  <a:ext uri="{FF2B5EF4-FFF2-40B4-BE49-F238E27FC236}">
                    <a16:creationId xmlns:a16="http://schemas.microsoft.com/office/drawing/2014/main" id="{14E4BF3A-584A-AC62-19B4-790A1EE259CD}"/>
                  </a:ext>
                </a:extLst>
              </p14:cNvPr>
              <p14:cNvContentPartPr/>
              <p14:nvPr/>
            </p14:nvContentPartPr>
            <p14:xfrm>
              <a:off x="14326000" y="975240"/>
              <a:ext cx="360" cy="360"/>
            </p14:xfrm>
          </p:contentPart>
        </mc:Choice>
        <mc:Fallback xmlns="">
          <p:pic>
            <p:nvPicPr>
              <p:cNvPr id="5" name="Entrada de lápiz 4">
                <a:extLst>
                  <a:ext uri="{FF2B5EF4-FFF2-40B4-BE49-F238E27FC236}">
                    <a16:creationId xmlns:a16="http://schemas.microsoft.com/office/drawing/2014/main" id="{14E4BF3A-584A-AC62-19B4-790A1EE259CD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4317000" y="966240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6" name="Entrada de lápiz 5">
                <a:extLst>
                  <a:ext uri="{FF2B5EF4-FFF2-40B4-BE49-F238E27FC236}">
                    <a16:creationId xmlns:a16="http://schemas.microsoft.com/office/drawing/2014/main" id="{5E8915C3-0596-F8CC-1C5A-6599F6B86BD3}"/>
                  </a:ext>
                </a:extLst>
              </p14:cNvPr>
              <p14:cNvContentPartPr/>
              <p14:nvPr/>
            </p14:nvContentPartPr>
            <p14:xfrm>
              <a:off x="10464800" y="3941640"/>
              <a:ext cx="360" cy="360"/>
            </p14:xfrm>
          </p:contentPart>
        </mc:Choice>
        <mc:Fallback xmlns="">
          <p:pic>
            <p:nvPicPr>
              <p:cNvPr id="6" name="Entrada de lápiz 5">
                <a:extLst>
                  <a:ext uri="{FF2B5EF4-FFF2-40B4-BE49-F238E27FC236}">
                    <a16:creationId xmlns:a16="http://schemas.microsoft.com/office/drawing/2014/main" id="{5E8915C3-0596-F8CC-1C5A-6599F6B86BD3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0455800" y="3932640"/>
                <a:ext cx="18000" cy="18000"/>
              </a:xfrm>
              <a:prstGeom prst="rect">
                <a:avLst/>
              </a:prstGeom>
            </p:spPr>
          </p:pic>
        </mc:Fallback>
      </mc:AlternateContent>
      <p:sp>
        <p:nvSpPr>
          <p:cNvPr id="8" name="CuadroTexto 7">
            <a:extLst>
              <a:ext uri="{FF2B5EF4-FFF2-40B4-BE49-F238E27FC236}">
                <a16:creationId xmlns:a16="http://schemas.microsoft.com/office/drawing/2014/main" id="{3416E514-D6C9-8342-B870-DA2221B5F500}"/>
              </a:ext>
            </a:extLst>
          </p:cNvPr>
          <p:cNvSpPr txBox="1"/>
          <p:nvPr/>
        </p:nvSpPr>
        <p:spPr>
          <a:xfrm>
            <a:off x="128986" y="109220"/>
            <a:ext cx="3084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b="1" dirty="0"/>
              <a:t>INVENTARIO FOTOGRÁFICO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994AA7F5-E883-10C4-06CE-250B4F9CED6B}"/>
              </a:ext>
            </a:extLst>
          </p:cNvPr>
          <p:cNvSpPr txBox="1"/>
          <p:nvPr/>
        </p:nvSpPr>
        <p:spPr>
          <a:xfrm>
            <a:off x="3429000" y="154940"/>
            <a:ext cx="926857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50" dirty="0"/>
              <a:t>UBICACIÓN: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A4803BD4-ED79-6EC9-CA5B-77658DA66980}"/>
              </a:ext>
            </a:extLst>
          </p:cNvPr>
          <p:cNvSpPr txBox="1"/>
          <p:nvPr/>
        </p:nvSpPr>
        <p:spPr>
          <a:xfrm>
            <a:off x="127000" y="599440"/>
            <a:ext cx="675185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50" dirty="0"/>
              <a:t>FECHA::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9B5BA819-A98A-DD73-F51C-9CA1197597D5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" y="11540490"/>
            <a:ext cx="1615440" cy="518160"/>
          </a:xfrm>
          <a:prstGeom prst="rect">
            <a:avLst/>
          </a:prstGeom>
          <a:noFill/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40CEEEBD-4A2E-9009-940F-A3FFC759681D}"/>
              </a:ext>
            </a:extLst>
          </p:cNvPr>
          <p:cNvSpPr txBox="1"/>
          <p:nvPr/>
        </p:nvSpPr>
        <p:spPr>
          <a:xfrm>
            <a:off x="2284845" y="11770995"/>
            <a:ext cx="14870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900" dirty="0"/>
              <a:t>Firmas de Conformidad:</a:t>
            </a:r>
          </a:p>
          <a:p>
            <a:r>
              <a:rPr lang="es-MX" sz="900" dirty="0"/>
              <a:t>Propietario/Inquilino: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4A09FEC0-BF1C-5118-22D7-2CA1846D3B96}"/>
              </a:ext>
            </a:extLst>
          </p:cNvPr>
          <p:cNvSpPr/>
          <p:nvPr/>
        </p:nvSpPr>
        <p:spPr>
          <a:xfrm>
            <a:off x="3619500" y="11382375"/>
            <a:ext cx="3152775" cy="752475"/>
          </a:xfrm>
          <a:prstGeom prst="rect">
            <a:avLst/>
          </a:prstGeom>
          <a:noFill/>
          <a:ln w="95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703296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6D205E-7EF3-A8A7-1187-4C85484A03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9B477658-CAF3-B191-8D62-FD1890ECCBEB}"/>
              </a:ext>
            </a:extLst>
          </p:cNvPr>
          <p:cNvGraphicFramePr>
            <a:graphicFrameLocks noGrp="1"/>
          </p:cNvGraphicFramePr>
          <p:nvPr/>
        </p:nvGraphicFramePr>
        <p:xfrm>
          <a:off x="0" y="934720"/>
          <a:ext cx="6858000" cy="10393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71473851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1404362727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380467591"/>
                    </a:ext>
                  </a:extLst>
                </a:gridCol>
              </a:tblGrid>
              <a:tr h="2598420">
                <a:tc>
                  <a:txBody>
                    <a:bodyPr/>
                    <a:lstStyle/>
                    <a:p>
                      <a:r>
                        <a:rPr lang="es-MX" dirty="0">
                          <a:solidFill>
                            <a:schemeClr val="tx1"/>
                          </a:solidFill>
                        </a:rPr>
                        <a:t>Electrodomésticos, adornos y repisas.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lt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6323356"/>
                  </a:ext>
                </a:extLst>
              </a:tr>
              <a:tr h="259842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8072895"/>
                  </a:ext>
                </a:extLst>
              </a:tr>
              <a:tr h="259842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7877461"/>
                  </a:ext>
                </a:extLst>
              </a:tr>
              <a:tr h="259842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3673963"/>
                  </a:ext>
                </a:extLst>
              </a:tr>
            </a:tbl>
          </a:graphicData>
        </a:graphic>
      </p:graphicFrame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5" name="Entrada de lápiz 4">
                <a:extLst>
                  <a:ext uri="{FF2B5EF4-FFF2-40B4-BE49-F238E27FC236}">
                    <a16:creationId xmlns:a16="http://schemas.microsoft.com/office/drawing/2014/main" id="{D75FA07B-F973-CEF0-774A-F087A45B127B}"/>
                  </a:ext>
                </a:extLst>
              </p14:cNvPr>
              <p14:cNvContentPartPr/>
              <p14:nvPr/>
            </p14:nvContentPartPr>
            <p14:xfrm>
              <a:off x="14326000" y="975240"/>
              <a:ext cx="360" cy="360"/>
            </p14:xfrm>
          </p:contentPart>
        </mc:Choice>
        <mc:Fallback xmlns="">
          <p:pic>
            <p:nvPicPr>
              <p:cNvPr id="5" name="Entrada de lápiz 4">
                <a:extLst>
                  <a:ext uri="{FF2B5EF4-FFF2-40B4-BE49-F238E27FC236}">
                    <a16:creationId xmlns:a16="http://schemas.microsoft.com/office/drawing/2014/main" id="{D75FA07B-F973-CEF0-774A-F087A45B127B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4317000" y="966240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6" name="Entrada de lápiz 5">
                <a:extLst>
                  <a:ext uri="{FF2B5EF4-FFF2-40B4-BE49-F238E27FC236}">
                    <a16:creationId xmlns:a16="http://schemas.microsoft.com/office/drawing/2014/main" id="{6DCD6D42-CC91-EF8D-4848-F66A79C2A1B2}"/>
                  </a:ext>
                </a:extLst>
              </p14:cNvPr>
              <p14:cNvContentPartPr/>
              <p14:nvPr/>
            </p14:nvContentPartPr>
            <p14:xfrm>
              <a:off x="10464800" y="3941640"/>
              <a:ext cx="360" cy="360"/>
            </p14:xfrm>
          </p:contentPart>
        </mc:Choice>
        <mc:Fallback xmlns="">
          <p:pic>
            <p:nvPicPr>
              <p:cNvPr id="6" name="Entrada de lápiz 5">
                <a:extLst>
                  <a:ext uri="{FF2B5EF4-FFF2-40B4-BE49-F238E27FC236}">
                    <a16:creationId xmlns:a16="http://schemas.microsoft.com/office/drawing/2014/main" id="{6DCD6D42-CC91-EF8D-4848-F66A79C2A1B2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0455800" y="3932640"/>
                <a:ext cx="18000" cy="18000"/>
              </a:xfrm>
              <a:prstGeom prst="rect">
                <a:avLst/>
              </a:prstGeom>
            </p:spPr>
          </p:pic>
        </mc:Fallback>
      </mc:AlternateContent>
      <p:sp>
        <p:nvSpPr>
          <p:cNvPr id="8" name="CuadroTexto 7">
            <a:extLst>
              <a:ext uri="{FF2B5EF4-FFF2-40B4-BE49-F238E27FC236}">
                <a16:creationId xmlns:a16="http://schemas.microsoft.com/office/drawing/2014/main" id="{659D7549-DD01-04B2-25D7-0CDBEA18B2A0}"/>
              </a:ext>
            </a:extLst>
          </p:cNvPr>
          <p:cNvSpPr txBox="1"/>
          <p:nvPr/>
        </p:nvSpPr>
        <p:spPr>
          <a:xfrm>
            <a:off x="128986" y="109220"/>
            <a:ext cx="3084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b="1" dirty="0"/>
              <a:t>INVENTARIO FOTOGRÁFICO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03884861-FA26-3B6F-3860-3D4EF2116874}"/>
              </a:ext>
            </a:extLst>
          </p:cNvPr>
          <p:cNvSpPr txBox="1"/>
          <p:nvPr/>
        </p:nvSpPr>
        <p:spPr>
          <a:xfrm>
            <a:off x="3429000" y="154940"/>
            <a:ext cx="926857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50" dirty="0"/>
              <a:t>UBICACIÓN: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FEEE029C-4C60-8546-80BF-08D1B036A371}"/>
              </a:ext>
            </a:extLst>
          </p:cNvPr>
          <p:cNvSpPr txBox="1"/>
          <p:nvPr/>
        </p:nvSpPr>
        <p:spPr>
          <a:xfrm>
            <a:off x="127000" y="599440"/>
            <a:ext cx="675185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50" dirty="0"/>
              <a:t>FECHA::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A8D64A6E-EE2B-ADE7-408D-9608018A4FE1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" y="11540490"/>
            <a:ext cx="1615440" cy="518160"/>
          </a:xfrm>
          <a:prstGeom prst="rect">
            <a:avLst/>
          </a:prstGeom>
          <a:noFill/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52FF7CDA-B35D-0724-4AD5-DAF7A202DA1D}"/>
              </a:ext>
            </a:extLst>
          </p:cNvPr>
          <p:cNvSpPr txBox="1"/>
          <p:nvPr/>
        </p:nvSpPr>
        <p:spPr>
          <a:xfrm>
            <a:off x="2284845" y="11770995"/>
            <a:ext cx="14870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900" dirty="0"/>
              <a:t>Firmas de Conformidad:</a:t>
            </a:r>
          </a:p>
          <a:p>
            <a:r>
              <a:rPr lang="es-MX" sz="900" dirty="0"/>
              <a:t>Propietario/Inquilino: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60D09D03-EBBC-808E-1B15-207A08B597BF}"/>
              </a:ext>
            </a:extLst>
          </p:cNvPr>
          <p:cNvSpPr/>
          <p:nvPr/>
        </p:nvSpPr>
        <p:spPr>
          <a:xfrm>
            <a:off x="3619500" y="11382375"/>
            <a:ext cx="3152775" cy="752475"/>
          </a:xfrm>
          <a:prstGeom prst="rect">
            <a:avLst/>
          </a:prstGeom>
          <a:noFill/>
          <a:ln w="95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427371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5B0008-65BF-8056-5F02-016A4A0ADE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54B22268-CF95-3EFA-22F2-F97E324EC1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9872257"/>
              </p:ext>
            </p:extLst>
          </p:nvPr>
        </p:nvGraphicFramePr>
        <p:xfrm>
          <a:off x="0" y="934720"/>
          <a:ext cx="6858000" cy="10393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71473851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1404362727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380467591"/>
                    </a:ext>
                  </a:extLst>
                </a:gridCol>
              </a:tblGrid>
              <a:tr h="2598420">
                <a:tc>
                  <a:txBody>
                    <a:bodyPr/>
                    <a:lstStyle/>
                    <a:p>
                      <a:r>
                        <a:rPr lang="es-MX" dirty="0">
                          <a:solidFill>
                            <a:schemeClr val="tx1"/>
                          </a:solidFill>
                        </a:rPr>
                        <a:t>OTROS: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lt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6323356"/>
                  </a:ext>
                </a:extLst>
              </a:tr>
              <a:tr h="259842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8072895"/>
                  </a:ext>
                </a:extLst>
              </a:tr>
              <a:tr h="259842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7877461"/>
                  </a:ext>
                </a:extLst>
              </a:tr>
              <a:tr h="259842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3673963"/>
                  </a:ext>
                </a:extLst>
              </a:tr>
            </a:tbl>
          </a:graphicData>
        </a:graphic>
      </p:graphicFrame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5" name="Entrada de lápiz 4">
                <a:extLst>
                  <a:ext uri="{FF2B5EF4-FFF2-40B4-BE49-F238E27FC236}">
                    <a16:creationId xmlns:a16="http://schemas.microsoft.com/office/drawing/2014/main" id="{0151EF0B-A6D1-BA2F-6489-1FE2D44407F1}"/>
                  </a:ext>
                </a:extLst>
              </p14:cNvPr>
              <p14:cNvContentPartPr/>
              <p14:nvPr/>
            </p14:nvContentPartPr>
            <p14:xfrm>
              <a:off x="14326000" y="975240"/>
              <a:ext cx="360" cy="360"/>
            </p14:xfrm>
          </p:contentPart>
        </mc:Choice>
        <mc:Fallback xmlns="">
          <p:pic>
            <p:nvPicPr>
              <p:cNvPr id="5" name="Entrada de lápiz 4">
                <a:extLst>
                  <a:ext uri="{FF2B5EF4-FFF2-40B4-BE49-F238E27FC236}">
                    <a16:creationId xmlns:a16="http://schemas.microsoft.com/office/drawing/2014/main" id="{0151EF0B-A6D1-BA2F-6489-1FE2D44407F1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4317000" y="966240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6" name="Entrada de lápiz 5">
                <a:extLst>
                  <a:ext uri="{FF2B5EF4-FFF2-40B4-BE49-F238E27FC236}">
                    <a16:creationId xmlns:a16="http://schemas.microsoft.com/office/drawing/2014/main" id="{E26B6436-343E-BACE-32B4-CFE42362E347}"/>
                  </a:ext>
                </a:extLst>
              </p14:cNvPr>
              <p14:cNvContentPartPr/>
              <p14:nvPr/>
            </p14:nvContentPartPr>
            <p14:xfrm>
              <a:off x="10464800" y="3941640"/>
              <a:ext cx="360" cy="360"/>
            </p14:xfrm>
          </p:contentPart>
        </mc:Choice>
        <mc:Fallback xmlns="">
          <p:pic>
            <p:nvPicPr>
              <p:cNvPr id="6" name="Entrada de lápiz 5">
                <a:extLst>
                  <a:ext uri="{FF2B5EF4-FFF2-40B4-BE49-F238E27FC236}">
                    <a16:creationId xmlns:a16="http://schemas.microsoft.com/office/drawing/2014/main" id="{E26B6436-343E-BACE-32B4-CFE42362E347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0455800" y="3932640"/>
                <a:ext cx="18000" cy="18000"/>
              </a:xfrm>
              <a:prstGeom prst="rect">
                <a:avLst/>
              </a:prstGeom>
            </p:spPr>
          </p:pic>
        </mc:Fallback>
      </mc:AlternateContent>
      <p:sp>
        <p:nvSpPr>
          <p:cNvPr id="8" name="CuadroTexto 7">
            <a:extLst>
              <a:ext uri="{FF2B5EF4-FFF2-40B4-BE49-F238E27FC236}">
                <a16:creationId xmlns:a16="http://schemas.microsoft.com/office/drawing/2014/main" id="{EA9170E9-5454-07B7-A202-3F2D277EAA28}"/>
              </a:ext>
            </a:extLst>
          </p:cNvPr>
          <p:cNvSpPr txBox="1"/>
          <p:nvPr/>
        </p:nvSpPr>
        <p:spPr>
          <a:xfrm>
            <a:off x="128986" y="109220"/>
            <a:ext cx="3084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b="1" dirty="0"/>
              <a:t>INVENTARIO FOTOGRÁFICO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9AE0D04D-DD77-F84A-5E7D-2D11A729EFCB}"/>
              </a:ext>
            </a:extLst>
          </p:cNvPr>
          <p:cNvSpPr txBox="1"/>
          <p:nvPr/>
        </p:nvSpPr>
        <p:spPr>
          <a:xfrm>
            <a:off x="3429000" y="154940"/>
            <a:ext cx="926857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50" dirty="0"/>
              <a:t>UBICACIÓN: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39BC3671-49B9-FFAA-3526-CE9187D42066}"/>
              </a:ext>
            </a:extLst>
          </p:cNvPr>
          <p:cNvSpPr txBox="1"/>
          <p:nvPr/>
        </p:nvSpPr>
        <p:spPr>
          <a:xfrm>
            <a:off x="127000" y="599440"/>
            <a:ext cx="675185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50" dirty="0"/>
              <a:t>FECHA::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D3D0AF69-EE63-44FA-AB9A-02BB74CADDF1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" y="11540490"/>
            <a:ext cx="1615440" cy="518160"/>
          </a:xfrm>
          <a:prstGeom prst="rect">
            <a:avLst/>
          </a:prstGeom>
          <a:noFill/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C6A7DBF5-866D-9670-AE1E-C3757D74F297}"/>
              </a:ext>
            </a:extLst>
          </p:cNvPr>
          <p:cNvSpPr txBox="1"/>
          <p:nvPr/>
        </p:nvSpPr>
        <p:spPr>
          <a:xfrm>
            <a:off x="2284845" y="11770995"/>
            <a:ext cx="14870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900" dirty="0"/>
              <a:t>Firmas de Conformidad:</a:t>
            </a:r>
          </a:p>
          <a:p>
            <a:r>
              <a:rPr lang="es-MX" sz="900" dirty="0"/>
              <a:t>Propietario/Inquilino: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95A5F86E-B6AD-AE26-FCE7-5ABD1D9E717B}"/>
              </a:ext>
            </a:extLst>
          </p:cNvPr>
          <p:cNvSpPr/>
          <p:nvPr/>
        </p:nvSpPr>
        <p:spPr>
          <a:xfrm>
            <a:off x="3619500" y="11382375"/>
            <a:ext cx="3152775" cy="752475"/>
          </a:xfrm>
          <a:prstGeom prst="rect">
            <a:avLst/>
          </a:prstGeom>
          <a:noFill/>
          <a:ln w="95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6845817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</TotalTime>
  <Words>156</Words>
  <Application>Microsoft Office PowerPoint</Application>
  <PresentationFormat>Panorámica</PresentationFormat>
  <Paragraphs>54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jose antonio rueda</dc:creator>
  <cp:lastModifiedBy>jose antonio rueda</cp:lastModifiedBy>
  <cp:revision>1</cp:revision>
  <dcterms:created xsi:type="dcterms:W3CDTF">2025-08-26T18:10:51Z</dcterms:created>
  <dcterms:modified xsi:type="dcterms:W3CDTF">2025-08-26T18:48:11Z</dcterms:modified>
</cp:coreProperties>
</file>